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356" r:id="rId3"/>
    <p:sldId id="279" r:id="rId4"/>
    <p:sldId id="3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821C01-38E9-89D5-DEE7-BCADAF723F92}" v="35" dt="2025-02-04T12:35:40.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Moss" userId="2ebff4e7-42ec-4dda-aa21-ae906b097fcc" providerId="ADAL" clId="{8C187967-7CDD-436C-92A1-6E530AB7BEA4}"/>
    <pc:docChg chg="custSel modSld">
      <pc:chgData name="C Moss" userId="2ebff4e7-42ec-4dda-aa21-ae906b097fcc" providerId="ADAL" clId="{8C187967-7CDD-436C-92A1-6E530AB7BEA4}" dt="2025-02-04T12:37:18.403" v="69" actId="20577"/>
      <pc:docMkLst>
        <pc:docMk/>
      </pc:docMkLst>
      <pc:sldChg chg="modSp mod">
        <pc:chgData name="C Moss" userId="2ebff4e7-42ec-4dda-aa21-ae906b097fcc" providerId="ADAL" clId="{8C187967-7CDD-436C-92A1-6E530AB7BEA4}" dt="2025-02-04T12:37:06.741" v="48" actId="5793"/>
        <pc:sldMkLst>
          <pc:docMk/>
          <pc:sldMk cId="2210174339" sldId="279"/>
        </pc:sldMkLst>
        <pc:spChg chg="mod">
          <ac:chgData name="C Moss" userId="2ebff4e7-42ec-4dda-aa21-ae906b097fcc" providerId="ADAL" clId="{8C187967-7CDD-436C-92A1-6E530AB7BEA4}" dt="2025-02-04T12:37:06.741" v="48" actId="5793"/>
          <ac:spMkLst>
            <pc:docMk/>
            <pc:sldMk cId="2210174339" sldId="279"/>
            <ac:spMk id="18" creationId="{75780813-9E28-4009-AE69-C88F542F2EDB}"/>
          </ac:spMkLst>
        </pc:spChg>
      </pc:sldChg>
      <pc:sldChg chg="modSp mod">
        <pc:chgData name="C Moss" userId="2ebff4e7-42ec-4dda-aa21-ae906b097fcc" providerId="ADAL" clId="{8C187967-7CDD-436C-92A1-6E530AB7BEA4}" dt="2025-02-04T12:36:49.351" v="19" actId="20577"/>
        <pc:sldMkLst>
          <pc:docMk/>
          <pc:sldMk cId="334541553" sldId="280"/>
        </pc:sldMkLst>
        <pc:spChg chg="mod">
          <ac:chgData name="C Moss" userId="2ebff4e7-42ec-4dda-aa21-ae906b097fcc" providerId="ADAL" clId="{8C187967-7CDD-436C-92A1-6E530AB7BEA4}" dt="2025-02-04T12:36:49.351" v="19" actId="20577"/>
          <ac:spMkLst>
            <pc:docMk/>
            <pc:sldMk cId="334541553" sldId="280"/>
            <ac:spMk id="18" creationId="{75780813-9E28-4009-AE69-C88F542F2EDB}"/>
          </ac:spMkLst>
        </pc:spChg>
      </pc:sldChg>
      <pc:sldChg chg="modSp mod">
        <pc:chgData name="C Moss" userId="2ebff4e7-42ec-4dda-aa21-ae906b097fcc" providerId="ADAL" clId="{8C187967-7CDD-436C-92A1-6E530AB7BEA4}" dt="2025-02-04T12:37:18.403" v="69" actId="20577"/>
        <pc:sldMkLst>
          <pc:docMk/>
          <pc:sldMk cId="2245610675" sldId="357"/>
        </pc:sldMkLst>
        <pc:spChg chg="mod">
          <ac:chgData name="C Moss" userId="2ebff4e7-42ec-4dda-aa21-ae906b097fcc" providerId="ADAL" clId="{8C187967-7CDD-436C-92A1-6E530AB7BEA4}" dt="2025-02-04T12:37:18.403" v="69" actId="20577"/>
          <ac:spMkLst>
            <pc:docMk/>
            <pc:sldMk cId="2245610675" sldId="357"/>
            <ac:spMk id="18" creationId="{BD62AB0C-3DF5-60CB-B73F-82563C6EA7A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7DAD-35BA-9640-1A50-FDC3633F7F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5DCB492-0634-8596-62B0-53C9AE5955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A782F19-9F92-FF65-C025-D750FFB6821A}"/>
              </a:ext>
            </a:extLst>
          </p:cNvPr>
          <p:cNvSpPr>
            <a:spLocks noGrp="1"/>
          </p:cNvSpPr>
          <p:nvPr>
            <p:ph type="dt" sz="half" idx="10"/>
          </p:nvPr>
        </p:nvSpPr>
        <p:spPr/>
        <p:txBody>
          <a:bodyPr/>
          <a:lstStyle/>
          <a:p>
            <a:fld id="{92287735-0B8B-4220-BD01-6E3244EA1E56}" type="datetimeFigureOut">
              <a:rPr lang="en-GB" smtClean="0"/>
              <a:t>04/02/2025</a:t>
            </a:fld>
            <a:endParaRPr lang="en-GB"/>
          </a:p>
        </p:txBody>
      </p:sp>
      <p:sp>
        <p:nvSpPr>
          <p:cNvPr id="5" name="Footer Placeholder 4">
            <a:extLst>
              <a:ext uri="{FF2B5EF4-FFF2-40B4-BE49-F238E27FC236}">
                <a16:creationId xmlns:a16="http://schemas.microsoft.com/office/drawing/2014/main" id="{96B7B7D3-6560-0BCD-609A-233F6ADF6C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DA191-3F0C-E2DF-D168-21555C6C134B}"/>
              </a:ext>
            </a:extLst>
          </p:cNvPr>
          <p:cNvSpPr>
            <a:spLocks noGrp="1"/>
          </p:cNvSpPr>
          <p:nvPr>
            <p:ph type="sldNum" sz="quarter" idx="12"/>
          </p:nvPr>
        </p:nvSpPr>
        <p:spPr/>
        <p:txBody>
          <a:bodyPr/>
          <a:lstStyle/>
          <a:p>
            <a:fld id="{3011611F-8FC4-439A-88B6-48AA2EA7586D}" type="slidenum">
              <a:rPr lang="en-GB" smtClean="0"/>
              <a:t>‹#›</a:t>
            </a:fld>
            <a:endParaRPr lang="en-GB"/>
          </a:p>
        </p:txBody>
      </p:sp>
    </p:spTree>
    <p:extLst>
      <p:ext uri="{BB962C8B-B14F-4D97-AF65-F5344CB8AC3E}">
        <p14:creationId xmlns:p14="http://schemas.microsoft.com/office/powerpoint/2010/main" val="203409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DD45-476B-0C07-5F13-147F12133F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05C271-5463-35F1-A6D8-F8247DCBD6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32AAFB-97BD-F7B9-A598-B2B59A09E664}"/>
              </a:ext>
            </a:extLst>
          </p:cNvPr>
          <p:cNvSpPr>
            <a:spLocks noGrp="1"/>
          </p:cNvSpPr>
          <p:nvPr>
            <p:ph type="dt" sz="half" idx="10"/>
          </p:nvPr>
        </p:nvSpPr>
        <p:spPr/>
        <p:txBody>
          <a:bodyPr/>
          <a:lstStyle/>
          <a:p>
            <a:fld id="{92287735-0B8B-4220-BD01-6E3244EA1E56}" type="datetimeFigureOut">
              <a:rPr lang="en-GB" smtClean="0"/>
              <a:t>04/02/2025</a:t>
            </a:fld>
            <a:endParaRPr lang="en-GB"/>
          </a:p>
        </p:txBody>
      </p:sp>
      <p:sp>
        <p:nvSpPr>
          <p:cNvPr id="5" name="Footer Placeholder 4">
            <a:extLst>
              <a:ext uri="{FF2B5EF4-FFF2-40B4-BE49-F238E27FC236}">
                <a16:creationId xmlns:a16="http://schemas.microsoft.com/office/drawing/2014/main" id="{16916863-5A6B-9A4A-8501-A642E85AA6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BFA50C-F506-2F8A-C4C7-A5AF7F5840F5}"/>
              </a:ext>
            </a:extLst>
          </p:cNvPr>
          <p:cNvSpPr>
            <a:spLocks noGrp="1"/>
          </p:cNvSpPr>
          <p:nvPr>
            <p:ph type="sldNum" sz="quarter" idx="12"/>
          </p:nvPr>
        </p:nvSpPr>
        <p:spPr/>
        <p:txBody>
          <a:bodyPr/>
          <a:lstStyle/>
          <a:p>
            <a:fld id="{3011611F-8FC4-439A-88B6-48AA2EA7586D}" type="slidenum">
              <a:rPr lang="en-GB" smtClean="0"/>
              <a:t>‹#›</a:t>
            </a:fld>
            <a:endParaRPr lang="en-GB"/>
          </a:p>
        </p:txBody>
      </p:sp>
    </p:spTree>
    <p:extLst>
      <p:ext uri="{BB962C8B-B14F-4D97-AF65-F5344CB8AC3E}">
        <p14:creationId xmlns:p14="http://schemas.microsoft.com/office/powerpoint/2010/main" val="3181816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79BC34-74DA-1BBD-9EAC-C801C5AC55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A008C1-EB63-0396-4153-83E647F935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6516A1-258A-A027-A90B-BFD503428F8D}"/>
              </a:ext>
            </a:extLst>
          </p:cNvPr>
          <p:cNvSpPr>
            <a:spLocks noGrp="1"/>
          </p:cNvSpPr>
          <p:nvPr>
            <p:ph type="dt" sz="half" idx="10"/>
          </p:nvPr>
        </p:nvSpPr>
        <p:spPr/>
        <p:txBody>
          <a:bodyPr/>
          <a:lstStyle/>
          <a:p>
            <a:fld id="{92287735-0B8B-4220-BD01-6E3244EA1E56}" type="datetimeFigureOut">
              <a:rPr lang="en-GB" smtClean="0"/>
              <a:t>04/02/2025</a:t>
            </a:fld>
            <a:endParaRPr lang="en-GB"/>
          </a:p>
        </p:txBody>
      </p:sp>
      <p:sp>
        <p:nvSpPr>
          <p:cNvPr id="5" name="Footer Placeholder 4">
            <a:extLst>
              <a:ext uri="{FF2B5EF4-FFF2-40B4-BE49-F238E27FC236}">
                <a16:creationId xmlns:a16="http://schemas.microsoft.com/office/drawing/2014/main" id="{CBF3AEA5-1CFD-D6A1-BBBB-37B8FB526B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BE666D-4CE7-49E2-9CB0-24B810A01095}"/>
              </a:ext>
            </a:extLst>
          </p:cNvPr>
          <p:cNvSpPr>
            <a:spLocks noGrp="1"/>
          </p:cNvSpPr>
          <p:nvPr>
            <p:ph type="sldNum" sz="quarter" idx="12"/>
          </p:nvPr>
        </p:nvSpPr>
        <p:spPr/>
        <p:txBody>
          <a:bodyPr/>
          <a:lstStyle/>
          <a:p>
            <a:fld id="{3011611F-8FC4-439A-88B6-48AA2EA7586D}" type="slidenum">
              <a:rPr lang="en-GB" smtClean="0"/>
              <a:t>‹#›</a:t>
            </a:fld>
            <a:endParaRPr lang="en-GB"/>
          </a:p>
        </p:txBody>
      </p:sp>
    </p:spTree>
    <p:extLst>
      <p:ext uri="{BB962C8B-B14F-4D97-AF65-F5344CB8AC3E}">
        <p14:creationId xmlns:p14="http://schemas.microsoft.com/office/powerpoint/2010/main" val="141684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3A86A-6280-A0F3-43AC-A4FBD1A0F3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CCFB1E-8B55-4DD1-EBEF-40B5DB9C20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5AAC00-FCAD-D288-10C3-FFEC3C611C2C}"/>
              </a:ext>
            </a:extLst>
          </p:cNvPr>
          <p:cNvSpPr>
            <a:spLocks noGrp="1"/>
          </p:cNvSpPr>
          <p:nvPr>
            <p:ph type="dt" sz="half" idx="10"/>
          </p:nvPr>
        </p:nvSpPr>
        <p:spPr/>
        <p:txBody>
          <a:bodyPr/>
          <a:lstStyle/>
          <a:p>
            <a:fld id="{92287735-0B8B-4220-BD01-6E3244EA1E56}" type="datetimeFigureOut">
              <a:rPr lang="en-GB" smtClean="0"/>
              <a:t>04/02/2025</a:t>
            </a:fld>
            <a:endParaRPr lang="en-GB"/>
          </a:p>
        </p:txBody>
      </p:sp>
      <p:sp>
        <p:nvSpPr>
          <p:cNvPr id="5" name="Footer Placeholder 4">
            <a:extLst>
              <a:ext uri="{FF2B5EF4-FFF2-40B4-BE49-F238E27FC236}">
                <a16:creationId xmlns:a16="http://schemas.microsoft.com/office/drawing/2014/main" id="{A59D68B9-D68A-4B88-B78B-B748C5FE45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E795EE-535F-E4F0-F459-D87115580B62}"/>
              </a:ext>
            </a:extLst>
          </p:cNvPr>
          <p:cNvSpPr>
            <a:spLocks noGrp="1"/>
          </p:cNvSpPr>
          <p:nvPr>
            <p:ph type="sldNum" sz="quarter" idx="12"/>
          </p:nvPr>
        </p:nvSpPr>
        <p:spPr/>
        <p:txBody>
          <a:bodyPr/>
          <a:lstStyle/>
          <a:p>
            <a:fld id="{3011611F-8FC4-439A-88B6-48AA2EA7586D}" type="slidenum">
              <a:rPr lang="en-GB" smtClean="0"/>
              <a:t>‹#›</a:t>
            </a:fld>
            <a:endParaRPr lang="en-GB"/>
          </a:p>
        </p:txBody>
      </p:sp>
    </p:spTree>
    <p:extLst>
      <p:ext uri="{BB962C8B-B14F-4D97-AF65-F5344CB8AC3E}">
        <p14:creationId xmlns:p14="http://schemas.microsoft.com/office/powerpoint/2010/main" val="63813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2843-D0B7-899D-E730-E795710F61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5D87C7-5451-6618-3BAC-43A7B8C8D7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14DE74-F757-A74E-C68D-18D4037C67D6}"/>
              </a:ext>
            </a:extLst>
          </p:cNvPr>
          <p:cNvSpPr>
            <a:spLocks noGrp="1"/>
          </p:cNvSpPr>
          <p:nvPr>
            <p:ph type="dt" sz="half" idx="10"/>
          </p:nvPr>
        </p:nvSpPr>
        <p:spPr/>
        <p:txBody>
          <a:bodyPr/>
          <a:lstStyle/>
          <a:p>
            <a:fld id="{92287735-0B8B-4220-BD01-6E3244EA1E56}" type="datetimeFigureOut">
              <a:rPr lang="en-GB" smtClean="0"/>
              <a:t>04/02/2025</a:t>
            </a:fld>
            <a:endParaRPr lang="en-GB"/>
          </a:p>
        </p:txBody>
      </p:sp>
      <p:sp>
        <p:nvSpPr>
          <p:cNvPr id="5" name="Footer Placeholder 4">
            <a:extLst>
              <a:ext uri="{FF2B5EF4-FFF2-40B4-BE49-F238E27FC236}">
                <a16:creationId xmlns:a16="http://schemas.microsoft.com/office/drawing/2014/main" id="{C7BBA9D6-48EF-DEA4-0D98-3D7878613B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9C9843-B5AD-1A4C-F18B-40A85653D96D}"/>
              </a:ext>
            </a:extLst>
          </p:cNvPr>
          <p:cNvSpPr>
            <a:spLocks noGrp="1"/>
          </p:cNvSpPr>
          <p:nvPr>
            <p:ph type="sldNum" sz="quarter" idx="12"/>
          </p:nvPr>
        </p:nvSpPr>
        <p:spPr/>
        <p:txBody>
          <a:bodyPr/>
          <a:lstStyle/>
          <a:p>
            <a:fld id="{3011611F-8FC4-439A-88B6-48AA2EA7586D}" type="slidenum">
              <a:rPr lang="en-GB" smtClean="0"/>
              <a:t>‹#›</a:t>
            </a:fld>
            <a:endParaRPr lang="en-GB"/>
          </a:p>
        </p:txBody>
      </p:sp>
    </p:spTree>
    <p:extLst>
      <p:ext uri="{BB962C8B-B14F-4D97-AF65-F5344CB8AC3E}">
        <p14:creationId xmlns:p14="http://schemas.microsoft.com/office/powerpoint/2010/main" val="417754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D4FF-6BDA-2017-A876-798CF53616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C39CF5-F441-4FAC-D587-364E8C263F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CC5AA4-836A-4B39-FCCF-5DF7607095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034002E-D578-96A4-F9FD-C35167F939FC}"/>
              </a:ext>
            </a:extLst>
          </p:cNvPr>
          <p:cNvSpPr>
            <a:spLocks noGrp="1"/>
          </p:cNvSpPr>
          <p:nvPr>
            <p:ph type="dt" sz="half" idx="10"/>
          </p:nvPr>
        </p:nvSpPr>
        <p:spPr/>
        <p:txBody>
          <a:bodyPr/>
          <a:lstStyle/>
          <a:p>
            <a:fld id="{92287735-0B8B-4220-BD01-6E3244EA1E56}" type="datetimeFigureOut">
              <a:rPr lang="en-GB" smtClean="0"/>
              <a:t>04/02/2025</a:t>
            </a:fld>
            <a:endParaRPr lang="en-GB"/>
          </a:p>
        </p:txBody>
      </p:sp>
      <p:sp>
        <p:nvSpPr>
          <p:cNvPr id="6" name="Footer Placeholder 5">
            <a:extLst>
              <a:ext uri="{FF2B5EF4-FFF2-40B4-BE49-F238E27FC236}">
                <a16:creationId xmlns:a16="http://schemas.microsoft.com/office/drawing/2014/main" id="{879A4247-1B7F-B396-C4A0-2F9B4290B9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1049CC-CCCC-4C37-D976-28B310F7D365}"/>
              </a:ext>
            </a:extLst>
          </p:cNvPr>
          <p:cNvSpPr>
            <a:spLocks noGrp="1"/>
          </p:cNvSpPr>
          <p:nvPr>
            <p:ph type="sldNum" sz="quarter" idx="12"/>
          </p:nvPr>
        </p:nvSpPr>
        <p:spPr/>
        <p:txBody>
          <a:bodyPr/>
          <a:lstStyle/>
          <a:p>
            <a:fld id="{3011611F-8FC4-439A-88B6-48AA2EA7586D}" type="slidenum">
              <a:rPr lang="en-GB" smtClean="0"/>
              <a:t>‹#›</a:t>
            </a:fld>
            <a:endParaRPr lang="en-GB"/>
          </a:p>
        </p:txBody>
      </p:sp>
    </p:spTree>
    <p:extLst>
      <p:ext uri="{BB962C8B-B14F-4D97-AF65-F5344CB8AC3E}">
        <p14:creationId xmlns:p14="http://schemas.microsoft.com/office/powerpoint/2010/main" val="1589445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57CD4-1C85-5D43-BABA-F6EC7C42D4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74F940-95E7-7D1F-733C-C3D16428B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A88CFC-AC59-A1A6-5187-C7D2023105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ACC318C-CDF0-9758-4E3F-19334EB644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05B493-A797-8D03-9D8D-2F881A7777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6627A17-7F09-07FF-33DC-7277005061B0}"/>
              </a:ext>
            </a:extLst>
          </p:cNvPr>
          <p:cNvSpPr>
            <a:spLocks noGrp="1"/>
          </p:cNvSpPr>
          <p:nvPr>
            <p:ph type="dt" sz="half" idx="10"/>
          </p:nvPr>
        </p:nvSpPr>
        <p:spPr/>
        <p:txBody>
          <a:bodyPr/>
          <a:lstStyle/>
          <a:p>
            <a:fld id="{92287735-0B8B-4220-BD01-6E3244EA1E56}" type="datetimeFigureOut">
              <a:rPr lang="en-GB" smtClean="0"/>
              <a:t>04/02/2025</a:t>
            </a:fld>
            <a:endParaRPr lang="en-GB"/>
          </a:p>
        </p:txBody>
      </p:sp>
      <p:sp>
        <p:nvSpPr>
          <p:cNvPr id="8" name="Footer Placeholder 7">
            <a:extLst>
              <a:ext uri="{FF2B5EF4-FFF2-40B4-BE49-F238E27FC236}">
                <a16:creationId xmlns:a16="http://schemas.microsoft.com/office/drawing/2014/main" id="{148BB6DA-77F6-DD1E-4183-D618CFC1B69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18426F-F299-915C-E230-AC300AC0E9C2}"/>
              </a:ext>
            </a:extLst>
          </p:cNvPr>
          <p:cNvSpPr>
            <a:spLocks noGrp="1"/>
          </p:cNvSpPr>
          <p:nvPr>
            <p:ph type="sldNum" sz="quarter" idx="12"/>
          </p:nvPr>
        </p:nvSpPr>
        <p:spPr/>
        <p:txBody>
          <a:bodyPr/>
          <a:lstStyle/>
          <a:p>
            <a:fld id="{3011611F-8FC4-439A-88B6-48AA2EA7586D}" type="slidenum">
              <a:rPr lang="en-GB" smtClean="0"/>
              <a:t>‹#›</a:t>
            </a:fld>
            <a:endParaRPr lang="en-GB"/>
          </a:p>
        </p:txBody>
      </p:sp>
    </p:spTree>
    <p:extLst>
      <p:ext uri="{BB962C8B-B14F-4D97-AF65-F5344CB8AC3E}">
        <p14:creationId xmlns:p14="http://schemas.microsoft.com/office/powerpoint/2010/main" val="236360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7B7D8-D7A1-0FD8-CA67-FDD398CF13C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38ADA1F-0313-EFC7-A589-39BB32AECF33}"/>
              </a:ext>
            </a:extLst>
          </p:cNvPr>
          <p:cNvSpPr>
            <a:spLocks noGrp="1"/>
          </p:cNvSpPr>
          <p:nvPr>
            <p:ph type="dt" sz="half" idx="10"/>
          </p:nvPr>
        </p:nvSpPr>
        <p:spPr/>
        <p:txBody>
          <a:bodyPr/>
          <a:lstStyle/>
          <a:p>
            <a:fld id="{92287735-0B8B-4220-BD01-6E3244EA1E56}" type="datetimeFigureOut">
              <a:rPr lang="en-GB" smtClean="0"/>
              <a:t>04/02/2025</a:t>
            </a:fld>
            <a:endParaRPr lang="en-GB"/>
          </a:p>
        </p:txBody>
      </p:sp>
      <p:sp>
        <p:nvSpPr>
          <p:cNvPr id="4" name="Footer Placeholder 3">
            <a:extLst>
              <a:ext uri="{FF2B5EF4-FFF2-40B4-BE49-F238E27FC236}">
                <a16:creationId xmlns:a16="http://schemas.microsoft.com/office/drawing/2014/main" id="{B018005E-1EF9-DB88-41B4-10006BD9E1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7BD0349-A8CE-E7CE-D514-77531FC053D9}"/>
              </a:ext>
            </a:extLst>
          </p:cNvPr>
          <p:cNvSpPr>
            <a:spLocks noGrp="1"/>
          </p:cNvSpPr>
          <p:nvPr>
            <p:ph type="sldNum" sz="quarter" idx="12"/>
          </p:nvPr>
        </p:nvSpPr>
        <p:spPr/>
        <p:txBody>
          <a:bodyPr/>
          <a:lstStyle/>
          <a:p>
            <a:fld id="{3011611F-8FC4-439A-88B6-48AA2EA7586D}" type="slidenum">
              <a:rPr lang="en-GB" smtClean="0"/>
              <a:t>‹#›</a:t>
            </a:fld>
            <a:endParaRPr lang="en-GB"/>
          </a:p>
        </p:txBody>
      </p:sp>
    </p:spTree>
    <p:extLst>
      <p:ext uri="{BB962C8B-B14F-4D97-AF65-F5344CB8AC3E}">
        <p14:creationId xmlns:p14="http://schemas.microsoft.com/office/powerpoint/2010/main" val="345469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CCE52C-D1CD-84A1-4ABA-D393C321DA7B}"/>
              </a:ext>
            </a:extLst>
          </p:cNvPr>
          <p:cNvSpPr>
            <a:spLocks noGrp="1"/>
          </p:cNvSpPr>
          <p:nvPr>
            <p:ph type="dt" sz="half" idx="10"/>
          </p:nvPr>
        </p:nvSpPr>
        <p:spPr/>
        <p:txBody>
          <a:bodyPr/>
          <a:lstStyle/>
          <a:p>
            <a:fld id="{92287735-0B8B-4220-BD01-6E3244EA1E56}" type="datetimeFigureOut">
              <a:rPr lang="en-GB" smtClean="0"/>
              <a:t>04/02/2025</a:t>
            </a:fld>
            <a:endParaRPr lang="en-GB"/>
          </a:p>
        </p:txBody>
      </p:sp>
      <p:sp>
        <p:nvSpPr>
          <p:cNvPr id="3" name="Footer Placeholder 2">
            <a:extLst>
              <a:ext uri="{FF2B5EF4-FFF2-40B4-BE49-F238E27FC236}">
                <a16:creationId xmlns:a16="http://schemas.microsoft.com/office/drawing/2014/main" id="{DAC65D01-7A1C-E32E-1686-7C32B348A9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1D9BFD-2680-273C-2574-F2DC5AC9E934}"/>
              </a:ext>
            </a:extLst>
          </p:cNvPr>
          <p:cNvSpPr>
            <a:spLocks noGrp="1"/>
          </p:cNvSpPr>
          <p:nvPr>
            <p:ph type="sldNum" sz="quarter" idx="12"/>
          </p:nvPr>
        </p:nvSpPr>
        <p:spPr/>
        <p:txBody>
          <a:bodyPr/>
          <a:lstStyle/>
          <a:p>
            <a:fld id="{3011611F-8FC4-439A-88B6-48AA2EA7586D}" type="slidenum">
              <a:rPr lang="en-GB" smtClean="0"/>
              <a:t>‹#›</a:t>
            </a:fld>
            <a:endParaRPr lang="en-GB"/>
          </a:p>
        </p:txBody>
      </p:sp>
    </p:spTree>
    <p:extLst>
      <p:ext uri="{BB962C8B-B14F-4D97-AF65-F5344CB8AC3E}">
        <p14:creationId xmlns:p14="http://schemas.microsoft.com/office/powerpoint/2010/main" val="79791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1B6C0-7558-D8D7-0494-7E05E63DAD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39269A7-2F6A-2DDF-E930-7DB1A838A6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CD658F-9CD5-B555-EB03-AE9A7E391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FA50E1-D817-6E72-3F5D-7298E45A41B4}"/>
              </a:ext>
            </a:extLst>
          </p:cNvPr>
          <p:cNvSpPr>
            <a:spLocks noGrp="1"/>
          </p:cNvSpPr>
          <p:nvPr>
            <p:ph type="dt" sz="half" idx="10"/>
          </p:nvPr>
        </p:nvSpPr>
        <p:spPr/>
        <p:txBody>
          <a:bodyPr/>
          <a:lstStyle/>
          <a:p>
            <a:fld id="{92287735-0B8B-4220-BD01-6E3244EA1E56}" type="datetimeFigureOut">
              <a:rPr lang="en-GB" smtClean="0"/>
              <a:t>04/02/2025</a:t>
            </a:fld>
            <a:endParaRPr lang="en-GB"/>
          </a:p>
        </p:txBody>
      </p:sp>
      <p:sp>
        <p:nvSpPr>
          <p:cNvPr id="6" name="Footer Placeholder 5">
            <a:extLst>
              <a:ext uri="{FF2B5EF4-FFF2-40B4-BE49-F238E27FC236}">
                <a16:creationId xmlns:a16="http://schemas.microsoft.com/office/drawing/2014/main" id="{D6A430BE-CAA1-AEF0-CB78-1550E7AF16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DF0D85-B571-395F-5868-5348630EC821}"/>
              </a:ext>
            </a:extLst>
          </p:cNvPr>
          <p:cNvSpPr>
            <a:spLocks noGrp="1"/>
          </p:cNvSpPr>
          <p:nvPr>
            <p:ph type="sldNum" sz="quarter" idx="12"/>
          </p:nvPr>
        </p:nvSpPr>
        <p:spPr/>
        <p:txBody>
          <a:bodyPr/>
          <a:lstStyle/>
          <a:p>
            <a:fld id="{3011611F-8FC4-439A-88B6-48AA2EA7586D}" type="slidenum">
              <a:rPr lang="en-GB" smtClean="0"/>
              <a:t>‹#›</a:t>
            </a:fld>
            <a:endParaRPr lang="en-GB"/>
          </a:p>
        </p:txBody>
      </p:sp>
    </p:spTree>
    <p:extLst>
      <p:ext uri="{BB962C8B-B14F-4D97-AF65-F5344CB8AC3E}">
        <p14:creationId xmlns:p14="http://schemas.microsoft.com/office/powerpoint/2010/main" val="536527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D924-EACF-7136-A44C-C87B1C726D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5F68B8-7FC7-DA26-41C8-4491711A06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FCA819-8FB5-8C8F-ABB0-FEE6B8D3C4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F6E793-5267-7840-B759-9333713E8C8B}"/>
              </a:ext>
            </a:extLst>
          </p:cNvPr>
          <p:cNvSpPr>
            <a:spLocks noGrp="1"/>
          </p:cNvSpPr>
          <p:nvPr>
            <p:ph type="dt" sz="half" idx="10"/>
          </p:nvPr>
        </p:nvSpPr>
        <p:spPr/>
        <p:txBody>
          <a:bodyPr/>
          <a:lstStyle/>
          <a:p>
            <a:fld id="{92287735-0B8B-4220-BD01-6E3244EA1E56}" type="datetimeFigureOut">
              <a:rPr lang="en-GB" smtClean="0"/>
              <a:t>04/02/2025</a:t>
            </a:fld>
            <a:endParaRPr lang="en-GB"/>
          </a:p>
        </p:txBody>
      </p:sp>
      <p:sp>
        <p:nvSpPr>
          <p:cNvPr id="6" name="Footer Placeholder 5">
            <a:extLst>
              <a:ext uri="{FF2B5EF4-FFF2-40B4-BE49-F238E27FC236}">
                <a16:creationId xmlns:a16="http://schemas.microsoft.com/office/drawing/2014/main" id="{1EBBCC1A-2003-0BA0-E720-EB26DAF9F7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B9B559-78D0-93B4-3673-5B14D17AABC0}"/>
              </a:ext>
            </a:extLst>
          </p:cNvPr>
          <p:cNvSpPr>
            <a:spLocks noGrp="1"/>
          </p:cNvSpPr>
          <p:nvPr>
            <p:ph type="sldNum" sz="quarter" idx="12"/>
          </p:nvPr>
        </p:nvSpPr>
        <p:spPr/>
        <p:txBody>
          <a:bodyPr/>
          <a:lstStyle/>
          <a:p>
            <a:fld id="{3011611F-8FC4-439A-88B6-48AA2EA7586D}" type="slidenum">
              <a:rPr lang="en-GB" smtClean="0"/>
              <a:t>‹#›</a:t>
            </a:fld>
            <a:endParaRPr lang="en-GB"/>
          </a:p>
        </p:txBody>
      </p:sp>
    </p:spTree>
    <p:extLst>
      <p:ext uri="{BB962C8B-B14F-4D97-AF65-F5344CB8AC3E}">
        <p14:creationId xmlns:p14="http://schemas.microsoft.com/office/powerpoint/2010/main" val="2000059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827043-0740-7AEA-008F-7CDCF88F4E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BFED49-3636-0B76-9DCD-72296ED35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6F9083-55B3-845A-BB2D-43654E5012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287735-0B8B-4220-BD01-6E3244EA1E56}" type="datetimeFigureOut">
              <a:rPr lang="en-GB" smtClean="0"/>
              <a:t>04/02/2025</a:t>
            </a:fld>
            <a:endParaRPr lang="en-GB"/>
          </a:p>
        </p:txBody>
      </p:sp>
      <p:sp>
        <p:nvSpPr>
          <p:cNvPr id="5" name="Footer Placeholder 4">
            <a:extLst>
              <a:ext uri="{FF2B5EF4-FFF2-40B4-BE49-F238E27FC236}">
                <a16:creationId xmlns:a16="http://schemas.microsoft.com/office/drawing/2014/main" id="{EE4300B6-A4D2-BF21-7EDD-5E439DD941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69981FF-6F46-77E9-6E71-1A1B1FAB55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11611F-8FC4-439A-88B6-48AA2EA7586D}" type="slidenum">
              <a:rPr lang="en-GB" smtClean="0"/>
              <a:t>‹#›</a:t>
            </a:fld>
            <a:endParaRPr lang="en-GB"/>
          </a:p>
        </p:txBody>
      </p:sp>
    </p:spTree>
    <p:extLst>
      <p:ext uri="{BB962C8B-B14F-4D97-AF65-F5344CB8AC3E}">
        <p14:creationId xmlns:p14="http://schemas.microsoft.com/office/powerpoint/2010/main" val="3683651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11CCD52-7DE3-40AC-95C9-A46C0B9B6950}"/>
              </a:ext>
            </a:extLst>
          </p:cNvPr>
          <p:cNvSpPr/>
          <p:nvPr/>
        </p:nvSpPr>
        <p:spPr>
          <a:xfrm>
            <a:off x="158265" y="183660"/>
            <a:ext cx="8005182" cy="1711654"/>
          </a:xfrm>
          <a:prstGeom prst="roundRect">
            <a:avLst/>
          </a:prstGeom>
          <a:solidFill>
            <a:srgbClr val="FFFF00"/>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			</a:t>
            </a:r>
          </a:p>
        </p:txBody>
      </p:sp>
      <p:sp>
        <p:nvSpPr>
          <p:cNvPr id="5" name="Rectangle: Rounded Corners 4">
            <a:extLst>
              <a:ext uri="{FF2B5EF4-FFF2-40B4-BE49-F238E27FC236}">
                <a16:creationId xmlns:a16="http://schemas.microsoft.com/office/drawing/2014/main" id="{594F0289-EB56-4511-80FD-AE4BD1215A98}"/>
              </a:ext>
            </a:extLst>
          </p:cNvPr>
          <p:cNvSpPr/>
          <p:nvPr/>
        </p:nvSpPr>
        <p:spPr>
          <a:xfrm>
            <a:off x="159244" y="2005530"/>
            <a:ext cx="8003224" cy="1872759"/>
          </a:xfrm>
          <a:prstGeom prst="roundRect">
            <a:avLst/>
          </a:prstGeom>
          <a:solidFill>
            <a:srgbClr val="FFFF00"/>
          </a:solidFill>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3F2559F1-06CD-4F76-980F-7DEBE786A17F}"/>
              </a:ext>
            </a:extLst>
          </p:cNvPr>
          <p:cNvSpPr/>
          <p:nvPr/>
        </p:nvSpPr>
        <p:spPr>
          <a:xfrm>
            <a:off x="182379" y="4122634"/>
            <a:ext cx="8128746" cy="2580977"/>
          </a:xfrm>
          <a:prstGeom prst="roundRect">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96F26AEE-5176-4D45-9021-02FC94948E18}"/>
              </a:ext>
            </a:extLst>
          </p:cNvPr>
          <p:cNvSpPr/>
          <p:nvPr/>
        </p:nvSpPr>
        <p:spPr>
          <a:xfrm>
            <a:off x="8465171" y="3881131"/>
            <a:ext cx="3523856" cy="2822480"/>
          </a:xfrm>
          <a:prstGeom prst="round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8" name="Picture 7">
            <a:extLst>
              <a:ext uri="{FF2B5EF4-FFF2-40B4-BE49-F238E27FC236}">
                <a16:creationId xmlns:a16="http://schemas.microsoft.com/office/drawing/2014/main" id="{75B11180-1CAF-48C8-B744-B2A8D3AF6E36}"/>
              </a:ext>
            </a:extLst>
          </p:cNvPr>
          <p:cNvPicPr>
            <a:picLocks noChangeAspect="1"/>
          </p:cNvPicPr>
          <p:nvPr/>
        </p:nvPicPr>
        <p:blipFill rotWithShape="1">
          <a:blip r:embed="rId2"/>
          <a:srcRect l="14194" t="16854" r="58311" b="50000"/>
          <a:stretch/>
        </p:blipFill>
        <p:spPr>
          <a:xfrm>
            <a:off x="246774" y="2252667"/>
            <a:ext cx="772357" cy="931085"/>
          </a:xfrm>
          <a:prstGeom prst="rect">
            <a:avLst/>
          </a:prstGeom>
          <a:ln>
            <a:noFill/>
          </a:ln>
          <a:effectLst>
            <a:softEdge rad="112500"/>
          </a:effectLst>
        </p:spPr>
      </p:pic>
      <p:pic>
        <p:nvPicPr>
          <p:cNvPr id="11" name="Picture 10">
            <a:extLst>
              <a:ext uri="{FF2B5EF4-FFF2-40B4-BE49-F238E27FC236}">
                <a16:creationId xmlns:a16="http://schemas.microsoft.com/office/drawing/2014/main" id="{583FAA1E-63E8-4380-A0CA-21E41A5C0519}"/>
              </a:ext>
            </a:extLst>
          </p:cNvPr>
          <p:cNvPicPr>
            <a:picLocks noChangeAspect="1"/>
          </p:cNvPicPr>
          <p:nvPr/>
        </p:nvPicPr>
        <p:blipFill>
          <a:blip r:embed="rId3"/>
          <a:stretch>
            <a:fillRect/>
          </a:stretch>
        </p:blipFill>
        <p:spPr>
          <a:xfrm>
            <a:off x="117077" y="133164"/>
            <a:ext cx="665825" cy="665825"/>
          </a:xfrm>
          <a:prstGeom prst="rect">
            <a:avLst/>
          </a:prstGeom>
          <a:ln>
            <a:noFill/>
          </a:ln>
          <a:effectLst>
            <a:softEdge rad="112500"/>
          </a:effectLst>
        </p:spPr>
      </p:pic>
      <p:sp>
        <p:nvSpPr>
          <p:cNvPr id="16" name="TextBox 15">
            <a:extLst>
              <a:ext uri="{FF2B5EF4-FFF2-40B4-BE49-F238E27FC236}">
                <a16:creationId xmlns:a16="http://schemas.microsoft.com/office/drawing/2014/main" id="{A720A1C9-934F-4CAB-BF4F-95455487DD65}"/>
              </a:ext>
            </a:extLst>
          </p:cNvPr>
          <p:cNvSpPr txBox="1"/>
          <p:nvPr/>
        </p:nvSpPr>
        <p:spPr>
          <a:xfrm>
            <a:off x="9354103" y="4129806"/>
            <a:ext cx="1988598" cy="461665"/>
          </a:xfrm>
          <a:prstGeom prst="rect">
            <a:avLst/>
          </a:prstGeom>
          <a:noFill/>
        </p:spPr>
        <p:txBody>
          <a:bodyPr wrap="square" rtlCol="0">
            <a:spAutoFit/>
          </a:bodyPr>
          <a:lstStyle/>
          <a:p>
            <a:r>
              <a:rPr lang="en-GB" sz="2400" b="1"/>
              <a:t>MISSION:</a:t>
            </a:r>
          </a:p>
        </p:txBody>
      </p:sp>
      <p:sp>
        <p:nvSpPr>
          <p:cNvPr id="18" name="TextBox 17">
            <a:extLst>
              <a:ext uri="{FF2B5EF4-FFF2-40B4-BE49-F238E27FC236}">
                <a16:creationId xmlns:a16="http://schemas.microsoft.com/office/drawing/2014/main" id="{75780813-9E28-4009-AE69-C88F542F2EDB}"/>
              </a:ext>
            </a:extLst>
          </p:cNvPr>
          <p:cNvSpPr txBox="1"/>
          <p:nvPr/>
        </p:nvSpPr>
        <p:spPr>
          <a:xfrm>
            <a:off x="183400" y="197752"/>
            <a:ext cx="7821401" cy="1569660"/>
          </a:xfrm>
          <a:prstGeom prst="rect">
            <a:avLst/>
          </a:prstGeom>
          <a:noFill/>
        </p:spPr>
        <p:txBody>
          <a:bodyPr wrap="square" lIns="91440" tIns="45720" rIns="91440" bIns="45720" rtlCol="0" anchor="t">
            <a:spAutoFit/>
          </a:bodyPr>
          <a:lstStyle/>
          <a:p>
            <a:r>
              <a:rPr lang="en-GB" sz="2400" b="1" dirty="0"/>
              <a:t>         </a:t>
            </a:r>
            <a:r>
              <a:rPr lang="en-GB" sz="2400" b="1" dirty="0">
                <a:latin typeface="Calibri"/>
                <a:ea typeface="Calibri"/>
                <a:cs typeface="Calibri"/>
              </a:rPr>
              <a:t>St Blaise</a:t>
            </a:r>
            <a:r>
              <a:rPr lang="en-GB" sz="2400" b="1" i="1" dirty="0"/>
              <a:t> </a:t>
            </a:r>
            <a:r>
              <a:rPr lang="en-GB" sz="2400" i="1" dirty="0">
                <a:latin typeface="Calibri"/>
                <a:ea typeface="Calibri"/>
                <a:cs typeface="Calibri"/>
              </a:rPr>
              <a:t>Patron Saint of </a:t>
            </a:r>
            <a:endParaRPr lang="en-GB" sz="2400" dirty="0">
              <a:latin typeface="Calibri"/>
              <a:ea typeface="Calibri"/>
              <a:cs typeface="Calibri"/>
            </a:endParaRPr>
          </a:p>
          <a:p>
            <a:r>
              <a:rPr lang="en-GB" sz="2400" i="1" dirty="0">
                <a:latin typeface="Calibri"/>
                <a:ea typeface="Calibri"/>
                <a:cs typeface="Calibri"/>
              </a:rPr>
              <a:t>     Sore throats! Read the information in the picture</a:t>
            </a:r>
            <a:endParaRPr lang="en-GB" sz="2400" dirty="0">
              <a:latin typeface="Calibri"/>
              <a:ea typeface="Calibri"/>
              <a:cs typeface="Calibri"/>
            </a:endParaRPr>
          </a:p>
          <a:p>
            <a:r>
              <a:rPr lang="en-GB" sz="2400" i="1" dirty="0">
                <a:latin typeface="Calibri"/>
                <a:ea typeface="Calibri"/>
                <a:cs typeface="Calibri"/>
              </a:rPr>
              <a:t>On this day people will have their throats blessed at the end of Mass</a:t>
            </a:r>
          </a:p>
        </p:txBody>
      </p:sp>
      <p:pic>
        <p:nvPicPr>
          <p:cNvPr id="13" name="Picture 12">
            <a:extLst>
              <a:ext uri="{FF2B5EF4-FFF2-40B4-BE49-F238E27FC236}">
                <a16:creationId xmlns:a16="http://schemas.microsoft.com/office/drawing/2014/main" id="{E9106118-853C-46F1-A21F-C91073150F74}"/>
              </a:ext>
            </a:extLst>
          </p:cNvPr>
          <p:cNvPicPr>
            <a:picLocks noChangeAspect="1"/>
          </p:cNvPicPr>
          <p:nvPr/>
        </p:nvPicPr>
        <p:blipFill>
          <a:blip r:embed="rId4"/>
          <a:stretch>
            <a:fillRect/>
          </a:stretch>
        </p:blipFill>
        <p:spPr>
          <a:xfrm>
            <a:off x="8616343" y="4124771"/>
            <a:ext cx="746125" cy="641298"/>
          </a:xfrm>
          <a:prstGeom prst="rect">
            <a:avLst/>
          </a:prstGeom>
        </p:spPr>
      </p:pic>
      <p:pic>
        <p:nvPicPr>
          <p:cNvPr id="15" name="Picture 14">
            <a:extLst>
              <a:ext uri="{FF2B5EF4-FFF2-40B4-BE49-F238E27FC236}">
                <a16:creationId xmlns:a16="http://schemas.microsoft.com/office/drawing/2014/main" id="{F06516DF-4182-4BE9-A3E7-BC0F1B3FFEF8}"/>
              </a:ext>
            </a:extLst>
          </p:cNvPr>
          <p:cNvPicPr>
            <a:picLocks noChangeAspect="1"/>
          </p:cNvPicPr>
          <p:nvPr/>
        </p:nvPicPr>
        <p:blipFill>
          <a:blip r:embed="rId5"/>
          <a:stretch>
            <a:fillRect/>
          </a:stretch>
        </p:blipFill>
        <p:spPr>
          <a:xfrm>
            <a:off x="279148" y="4289632"/>
            <a:ext cx="902286" cy="835224"/>
          </a:xfrm>
          <a:prstGeom prst="rect">
            <a:avLst/>
          </a:prstGeom>
        </p:spPr>
      </p:pic>
      <p:sp>
        <p:nvSpPr>
          <p:cNvPr id="14" name="TextBox 13">
            <a:extLst>
              <a:ext uri="{FF2B5EF4-FFF2-40B4-BE49-F238E27FC236}">
                <a16:creationId xmlns:a16="http://schemas.microsoft.com/office/drawing/2014/main" id="{65ED0AF1-545A-C5B0-0F44-C21BF5E4DE3C}"/>
              </a:ext>
            </a:extLst>
          </p:cNvPr>
          <p:cNvSpPr txBox="1"/>
          <p:nvPr/>
        </p:nvSpPr>
        <p:spPr>
          <a:xfrm>
            <a:off x="1019131" y="2162273"/>
            <a:ext cx="6985670" cy="1569660"/>
          </a:xfrm>
          <a:prstGeom prst="rect">
            <a:avLst/>
          </a:prstGeom>
          <a:noFill/>
        </p:spPr>
        <p:txBody>
          <a:bodyPr wrap="square" lIns="91440" tIns="45720" rIns="91440" bIns="45720" rtlCol="0" anchor="t">
            <a:spAutoFit/>
          </a:bodyPr>
          <a:lstStyle/>
          <a:p>
            <a:r>
              <a:rPr lang="en-GB" sz="2400" i="1" dirty="0">
                <a:latin typeface="Calibri"/>
                <a:ea typeface="Calibri"/>
                <a:cs typeface="Calibri"/>
              </a:rPr>
              <a:t>Wherever he went, to village, or town, or farm, they laid down the sick in the open spaces, begging him to let them touch even the fringe of his cloak. And all those who touched him were cured. (Gospel of Mark)</a:t>
            </a:r>
          </a:p>
        </p:txBody>
      </p:sp>
      <p:pic>
        <p:nvPicPr>
          <p:cNvPr id="2" name="Picture 1" descr="St. Blaise - Saints &amp; Angels - Catholic Online">
            <a:extLst>
              <a:ext uri="{FF2B5EF4-FFF2-40B4-BE49-F238E27FC236}">
                <a16:creationId xmlns:a16="http://schemas.microsoft.com/office/drawing/2014/main" id="{3E7EE999-2349-E527-FF11-B9C6EF8411C0}"/>
              </a:ext>
            </a:extLst>
          </p:cNvPr>
          <p:cNvPicPr>
            <a:picLocks noChangeAspect="1"/>
          </p:cNvPicPr>
          <p:nvPr/>
        </p:nvPicPr>
        <p:blipFill>
          <a:blip r:embed="rId6"/>
          <a:srcRect l="345" r="1396" b="9230"/>
          <a:stretch/>
        </p:blipFill>
        <p:spPr>
          <a:xfrm>
            <a:off x="8333360" y="47753"/>
            <a:ext cx="3651003" cy="3734890"/>
          </a:xfrm>
          <a:prstGeom prst="rect">
            <a:avLst/>
          </a:prstGeom>
        </p:spPr>
      </p:pic>
      <p:sp>
        <p:nvSpPr>
          <p:cNvPr id="9" name="Arrow: Right 8">
            <a:extLst>
              <a:ext uri="{FF2B5EF4-FFF2-40B4-BE49-F238E27FC236}">
                <a16:creationId xmlns:a16="http://schemas.microsoft.com/office/drawing/2014/main" id="{628191DF-B9FE-763A-40C4-35DE67134018}"/>
              </a:ext>
            </a:extLst>
          </p:cNvPr>
          <p:cNvSpPr/>
          <p:nvPr/>
        </p:nvSpPr>
        <p:spPr>
          <a:xfrm>
            <a:off x="6843119" y="607683"/>
            <a:ext cx="648894" cy="3816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7066278-69F8-187D-4479-F5A569344C41}"/>
              </a:ext>
            </a:extLst>
          </p:cNvPr>
          <p:cNvSpPr txBox="1"/>
          <p:nvPr/>
        </p:nvSpPr>
        <p:spPr>
          <a:xfrm>
            <a:off x="1189979" y="4392793"/>
            <a:ext cx="663838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Calibri"/>
                <a:ea typeface="Calibri"/>
                <a:cs typeface="Calibri"/>
              </a:rPr>
              <a:t>Father, may our voices be clear </a:t>
            </a:r>
          </a:p>
          <a:p>
            <a:r>
              <a:rPr lang="en-GB" sz="2400" dirty="0">
                <a:latin typeface="Calibri"/>
                <a:ea typeface="Calibri"/>
                <a:cs typeface="Calibri"/>
              </a:rPr>
              <a:t>to speak with words of justice and truth. </a:t>
            </a:r>
          </a:p>
          <a:p>
            <a:r>
              <a:rPr lang="en-GB" sz="2400" dirty="0">
                <a:latin typeface="Calibri"/>
                <a:ea typeface="Calibri"/>
                <a:cs typeface="Calibri"/>
              </a:rPr>
              <a:t>May we speak up for those </a:t>
            </a:r>
          </a:p>
          <a:p>
            <a:r>
              <a:rPr lang="en-GB" sz="2400" dirty="0">
                <a:latin typeface="Calibri"/>
                <a:ea typeface="Calibri"/>
                <a:cs typeface="Calibri"/>
              </a:rPr>
              <a:t>who have no voice in our world. </a:t>
            </a:r>
            <a:endParaRPr lang="en-GB" dirty="0">
              <a:latin typeface="Calibri"/>
              <a:ea typeface="Calibri"/>
              <a:cs typeface="Calibri"/>
            </a:endParaRPr>
          </a:p>
          <a:p>
            <a:r>
              <a:rPr lang="en-GB" sz="2400" dirty="0">
                <a:latin typeface="Calibri"/>
                <a:ea typeface="Calibri"/>
                <a:cs typeface="Calibri"/>
              </a:rPr>
              <a:t>Amen</a:t>
            </a:r>
            <a:endParaRPr lang="en-GB" dirty="0">
              <a:latin typeface="Calibri"/>
              <a:ea typeface="Calibri"/>
              <a:cs typeface="Calibri"/>
            </a:endParaRPr>
          </a:p>
        </p:txBody>
      </p:sp>
      <p:sp>
        <p:nvSpPr>
          <p:cNvPr id="10" name="TextBox 9">
            <a:extLst>
              <a:ext uri="{FF2B5EF4-FFF2-40B4-BE49-F238E27FC236}">
                <a16:creationId xmlns:a16="http://schemas.microsoft.com/office/drawing/2014/main" id="{D7535600-6E0F-6B5A-B05C-4CD967807E93}"/>
              </a:ext>
            </a:extLst>
          </p:cNvPr>
          <p:cNvSpPr txBox="1"/>
          <p:nvPr/>
        </p:nvSpPr>
        <p:spPr>
          <a:xfrm>
            <a:off x="8643282" y="4761850"/>
            <a:ext cx="316047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Calibri"/>
                <a:ea typeface="Calibri"/>
                <a:cs typeface="Calibri"/>
              </a:rPr>
              <a:t>Discuss who are the voiceless in our world – how can we contribute to speaking up for them?</a:t>
            </a:r>
            <a:endParaRPr lang="en-GB" sz="2400" dirty="0">
              <a:latin typeface="Calibri"/>
            </a:endParaRPr>
          </a:p>
        </p:txBody>
      </p:sp>
    </p:spTree>
    <p:extLst>
      <p:ext uri="{BB962C8B-B14F-4D97-AF65-F5344CB8AC3E}">
        <p14:creationId xmlns:p14="http://schemas.microsoft.com/office/powerpoint/2010/main" val="334541553"/>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2400300" cy="6740307"/>
          </a:xfrm>
          <a:prstGeom prst="rect">
            <a:avLst/>
          </a:prstGeom>
          <a:solidFill>
            <a:srgbClr val="FFFF99"/>
          </a:solidFill>
          <a:ln>
            <a:solidFill>
              <a:schemeClr val="tx1"/>
            </a:solidFill>
          </a:ln>
        </p:spPr>
        <p:txBody>
          <a:bodyPr wrap="square" rtlCol="0">
            <a:spAutoFit/>
          </a:bodyPr>
          <a:lstStyle/>
          <a:p>
            <a:r>
              <a:rPr lang="en-GB" sz="1600" b="1">
                <a:solidFill>
                  <a:srgbClr val="002060"/>
                </a:solidFill>
              </a:rPr>
              <a:t>Our Father who art in heaven</a:t>
            </a:r>
          </a:p>
          <a:p>
            <a:r>
              <a:rPr lang="en-GB" sz="1600" b="1">
                <a:solidFill>
                  <a:srgbClr val="002060"/>
                </a:solidFill>
              </a:rPr>
              <a:t>hallowed be your name</a:t>
            </a:r>
          </a:p>
          <a:p>
            <a:r>
              <a:rPr lang="en-GB" sz="1600" b="1">
                <a:solidFill>
                  <a:srgbClr val="002060"/>
                </a:solidFill>
              </a:rPr>
              <a:t>your kingdom come, </a:t>
            </a:r>
          </a:p>
          <a:p>
            <a:r>
              <a:rPr lang="en-GB" sz="1600" b="1">
                <a:solidFill>
                  <a:srgbClr val="002060"/>
                </a:solidFill>
              </a:rPr>
              <a:t>your will be done</a:t>
            </a:r>
          </a:p>
          <a:p>
            <a:r>
              <a:rPr lang="en-GB" sz="1600" b="1">
                <a:solidFill>
                  <a:srgbClr val="002060"/>
                </a:solidFill>
              </a:rPr>
              <a:t>on earth as it is in heaven.</a:t>
            </a:r>
          </a:p>
          <a:p>
            <a:r>
              <a:rPr lang="en-GB" sz="1600" b="1">
                <a:solidFill>
                  <a:srgbClr val="002060"/>
                </a:solidFill>
              </a:rPr>
              <a:t>Give us this day, our daily bread</a:t>
            </a:r>
          </a:p>
          <a:p>
            <a:r>
              <a:rPr lang="en-GB" sz="1600" b="1">
                <a:solidFill>
                  <a:srgbClr val="002060"/>
                </a:solidFill>
              </a:rPr>
              <a:t>and forgive us our trespasses</a:t>
            </a:r>
          </a:p>
          <a:p>
            <a:r>
              <a:rPr lang="en-GB" sz="1600" b="1">
                <a:solidFill>
                  <a:srgbClr val="002060"/>
                </a:solidFill>
              </a:rPr>
              <a:t>as we forgive those who </a:t>
            </a:r>
          </a:p>
          <a:p>
            <a:r>
              <a:rPr lang="en-GB" sz="1600" b="1">
                <a:solidFill>
                  <a:srgbClr val="002060"/>
                </a:solidFill>
              </a:rPr>
              <a:t>trespass against us</a:t>
            </a:r>
          </a:p>
          <a:p>
            <a:r>
              <a:rPr lang="en-GB" sz="1600" b="1">
                <a:solidFill>
                  <a:srgbClr val="002060"/>
                </a:solidFill>
              </a:rPr>
              <a:t>and lead us not into temptation</a:t>
            </a:r>
          </a:p>
          <a:p>
            <a:r>
              <a:rPr lang="en-GB" sz="1600" b="1">
                <a:solidFill>
                  <a:srgbClr val="002060"/>
                </a:solidFill>
              </a:rPr>
              <a:t>but deliver us from evil.  </a:t>
            </a:r>
          </a:p>
          <a:p>
            <a:r>
              <a:rPr lang="en-GB" sz="1600" b="1">
                <a:solidFill>
                  <a:srgbClr val="002060"/>
                </a:solidFill>
              </a:rPr>
              <a:t>Amen.</a:t>
            </a:r>
          </a:p>
          <a:p>
            <a:r>
              <a:rPr lang="en-GB" sz="1600"/>
              <a:t> </a:t>
            </a:r>
          </a:p>
          <a:p>
            <a:r>
              <a:rPr lang="en-GB" sz="1600" b="1">
                <a:solidFill>
                  <a:schemeClr val="accent5">
                    <a:lumMod val="50000"/>
                  </a:schemeClr>
                </a:solidFill>
              </a:rPr>
              <a:t>Glory be to the Father</a:t>
            </a:r>
          </a:p>
          <a:p>
            <a:r>
              <a:rPr lang="en-GB" sz="1600" b="1">
                <a:solidFill>
                  <a:schemeClr val="accent5">
                    <a:lumMod val="50000"/>
                  </a:schemeClr>
                </a:solidFill>
              </a:rPr>
              <a:t>and to The Son</a:t>
            </a:r>
          </a:p>
          <a:p>
            <a:r>
              <a:rPr lang="en-GB" sz="1600" b="1">
                <a:solidFill>
                  <a:schemeClr val="accent5">
                    <a:lumMod val="50000"/>
                  </a:schemeClr>
                </a:solidFill>
              </a:rPr>
              <a:t>and to the Holy Spirit</a:t>
            </a:r>
          </a:p>
          <a:p>
            <a:r>
              <a:rPr lang="en-GB" sz="1600" b="1">
                <a:solidFill>
                  <a:schemeClr val="accent5">
                    <a:lumMod val="50000"/>
                  </a:schemeClr>
                </a:solidFill>
              </a:rPr>
              <a:t>as it was in the beginning</a:t>
            </a:r>
          </a:p>
          <a:p>
            <a:r>
              <a:rPr lang="en-GB" sz="1600" b="1">
                <a:solidFill>
                  <a:schemeClr val="accent5">
                    <a:lumMod val="50000"/>
                  </a:schemeClr>
                </a:solidFill>
              </a:rPr>
              <a:t>is now and ever shall be</a:t>
            </a:r>
          </a:p>
          <a:p>
            <a:r>
              <a:rPr lang="en-GB" sz="1600" b="1">
                <a:solidFill>
                  <a:schemeClr val="accent5">
                    <a:lumMod val="50000"/>
                  </a:schemeClr>
                </a:solidFill>
              </a:rPr>
              <a:t>world without end. Amen.</a:t>
            </a:r>
          </a:p>
          <a:p>
            <a:endParaRPr lang="en-GB" sz="1600"/>
          </a:p>
        </p:txBody>
      </p:sp>
      <p:sp>
        <p:nvSpPr>
          <p:cNvPr id="5" name="TextBox 4"/>
          <p:cNvSpPr txBox="1"/>
          <p:nvPr/>
        </p:nvSpPr>
        <p:spPr>
          <a:xfrm>
            <a:off x="5817047" y="0"/>
            <a:ext cx="2525535" cy="5262979"/>
          </a:xfrm>
          <a:prstGeom prst="rect">
            <a:avLst/>
          </a:prstGeom>
          <a:solidFill>
            <a:srgbClr val="FFFF99"/>
          </a:solidFill>
          <a:ln>
            <a:solidFill>
              <a:schemeClr val="tx1"/>
            </a:solidFill>
          </a:ln>
        </p:spPr>
        <p:txBody>
          <a:bodyPr wrap="square" rtlCol="0">
            <a:spAutoFit/>
          </a:bodyPr>
          <a:lstStyle/>
          <a:p>
            <a:r>
              <a:rPr lang="en-GB" sz="1600" b="1">
                <a:solidFill>
                  <a:schemeClr val="accent2">
                    <a:lumMod val="50000"/>
                  </a:schemeClr>
                </a:solidFill>
              </a:rPr>
              <a:t>Hail Mary full of grace</a:t>
            </a:r>
          </a:p>
          <a:p>
            <a:r>
              <a:rPr lang="en-GB" sz="1600" b="1">
                <a:solidFill>
                  <a:schemeClr val="accent2">
                    <a:lumMod val="50000"/>
                  </a:schemeClr>
                </a:solidFill>
              </a:rPr>
              <a:t>the Lord is with you</a:t>
            </a:r>
          </a:p>
          <a:p>
            <a:r>
              <a:rPr lang="en-GB" sz="1600" b="1">
                <a:solidFill>
                  <a:schemeClr val="accent2">
                    <a:lumMod val="50000"/>
                  </a:schemeClr>
                </a:solidFill>
              </a:rPr>
              <a:t>blessed are you among women</a:t>
            </a:r>
          </a:p>
          <a:p>
            <a:r>
              <a:rPr lang="en-GB" sz="1600" b="1">
                <a:solidFill>
                  <a:schemeClr val="accent2">
                    <a:lumMod val="50000"/>
                  </a:schemeClr>
                </a:solidFill>
              </a:rPr>
              <a:t>and blest is the fruit </a:t>
            </a:r>
          </a:p>
          <a:p>
            <a:r>
              <a:rPr lang="en-GB" sz="1600" b="1">
                <a:solidFill>
                  <a:schemeClr val="accent2">
                    <a:lumMod val="50000"/>
                  </a:schemeClr>
                </a:solidFill>
              </a:rPr>
              <a:t>of your womb, Jesus.</a:t>
            </a:r>
          </a:p>
          <a:p>
            <a:r>
              <a:rPr lang="en-GB" sz="1600" b="1">
                <a:solidFill>
                  <a:schemeClr val="accent2">
                    <a:lumMod val="50000"/>
                  </a:schemeClr>
                </a:solidFill>
              </a:rPr>
              <a:t>Holy Mary, mother of God</a:t>
            </a:r>
          </a:p>
          <a:p>
            <a:r>
              <a:rPr lang="en-GB" sz="1600" b="1">
                <a:solidFill>
                  <a:schemeClr val="accent2">
                    <a:lumMod val="50000"/>
                  </a:schemeClr>
                </a:solidFill>
              </a:rPr>
              <a:t>pray for us sinners, now</a:t>
            </a:r>
          </a:p>
          <a:p>
            <a:r>
              <a:rPr lang="en-GB" sz="1600" b="1">
                <a:solidFill>
                  <a:schemeClr val="accent2">
                    <a:lumMod val="50000"/>
                  </a:schemeClr>
                </a:solidFill>
              </a:rPr>
              <a:t>and at the hour of our death. </a:t>
            </a:r>
          </a:p>
          <a:p>
            <a:r>
              <a:rPr lang="en-GB" sz="1600" b="1">
                <a:solidFill>
                  <a:schemeClr val="accent2">
                    <a:lumMod val="50000"/>
                  </a:schemeClr>
                </a:solidFill>
              </a:rPr>
              <a:t>Amen.</a:t>
            </a:r>
          </a:p>
          <a:p>
            <a:r>
              <a:rPr lang="en-GB" sz="1600"/>
              <a:t> </a:t>
            </a:r>
          </a:p>
          <a:p>
            <a:r>
              <a:rPr lang="en-GB" sz="1600" b="1" i="1"/>
              <a:t>SCHOOL PRAYER</a:t>
            </a:r>
            <a:endParaRPr lang="en-GB" sz="1600" b="1"/>
          </a:p>
          <a:p>
            <a:r>
              <a:rPr lang="en-GB" sz="1600" b="1"/>
              <a:t>This is what the Lord asks of you</a:t>
            </a:r>
          </a:p>
          <a:p>
            <a:r>
              <a:rPr lang="en-GB" sz="1600" b="1"/>
              <a:t>to act justly, love tenderly,</a:t>
            </a:r>
          </a:p>
          <a:p>
            <a:r>
              <a:rPr lang="en-GB" sz="1600" b="1"/>
              <a:t>and walk humbly with your God.</a:t>
            </a:r>
          </a:p>
          <a:p>
            <a:r>
              <a:rPr lang="en-GB" sz="1600"/>
              <a:t> </a:t>
            </a:r>
          </a:p>
          <a:p>
            <a:endParaRPr lang="en-GB" sz="1600"/>
          </a:p>
        </p:txBody>
      </p:sp>
      <p:pic>
        <p:nvPicPr>
          <p:cNvPr id="4098" name="Picture 2" descr="http://beforeitsnews.com/mediadrop/uploads/2014/37/445a8122d5ba931d39b249f510d21926eeba737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3143" y="5413921"/>
            <a:ext cx="2115561" cy="760035"/>
          </a:xfrm>
          <a:prstGeom prst="rect">
            <a:avLst/>
          </a:prstGeom>
          <a:solidFill>
            <a:srgbClr val="FFFF99"/>
          </a:solidFill>
        </p:spPr>
      </p:pic>
      <p:sp>
        <p:nvSpPr>
          <p:cNvPr id="3" name="TextBox 2"/>
          <p:cNvSpPr txBox="1"/>
          <p:nvPr/>
        </p:nvSpPr>
        <p:spPr>
          <a:xfrm>
            <a:off x="2776383" y="0"/>
            <a:ext cx="2724304" cy="6494085"/>
          </a:xfrm>
          <a:prstGeom prst="rect">
            <a:avLst/>
          </a:prstGeom>
          <a:solidFill>
            <a:srgbClr val="FFFF99"/>
          </a:solidFill>
          <a:ln>
            <a:solidFill>
              <a:schemeClr val="tx1"/>
            </a:solidFill>
          </a:ln>
        </p:spPr>
        <p:txBody>
          <a:bodyPr wrap="square" rtlCol="0">
            <a:spAutoFit/>
          </a:bodyPr>
          <a:lstStyle/>
          <a:p>
            <a:r>
              <a:rPr lang="en-GB" sz="1600" b="1">
                <a:solidFill>
                  <a:srgbClr val="C00000"/>
                </a:solidFill>
              </a:rPr>
              <a:t>Blessing 1  (for safety)</a:t>
            </a:r>
          </a:p>
          <a:p>
            <a:r>
              <a:rPr lang="en-GB" sz="1600" b="1">
                <a:solidFill>
                  <a:srgbClr val="C00000"/>
                </a:solidFill>
              </a:rPr>
              <a:t>May God keep us safe from all harm today</a:t>
            </a:r>
          </a:p>
          <a:p>
            <a:r>
              <a:rPr lang="en-GB" sz="1600" b="1">
                <a:solidFill>
                  <a:srgbClr val="C00000"/>
                </a:solidFill>
              </a:rPr>
              <a:t>May we learn more about the goodness in our hearts</a:t>
            </a:r>
          </a:p>
          <a:p>
            <a:r>
              <a:rPr lang="en-GB" sz="1600" b="1">
                <a:solidFill>
                  <a:srgbClr val="C00000"/>
                </a:solidFill>
              </a:rPr>
              <a:t>And find God through all that happens.</a:t>
            </a:r>
          </a:p>
          <a:p>
            <a:r>
              <a:rPr lang="en-GB" sz="1600" b="1"/>
              <a:t> </a:t>
            </a:r>
          </a:p>
          <a:p>
            <a:r>
              <a:rPr lang="en-GB" sz="1600" b="1">
                <a:solidFill>
                  <a:schemeClr val="accent3">
                    <a:lumMod val="75000"/>
                  </a:schemeClr>
                </a:solidFill>
              </a:rPr>
              <a:t>Blessing 2 (for friendship and peace)</a:t>
            </a:r>
          </a:p>
          <a:p>
            <a:r>
              <a:rPr lang="en-GB" sz="1600" b="1">
                <a:solidFill>
                  <a:schemeClr val="accent3">
                    <a:lumMod val="75000"/>
                  </a:schemeClr>
                </a:solidFill>
              </a:rPr>
              <a:t>May we find peace today, peace to share with each other</a:t>
            </a:r>
          </a:p>
          <a:p>
            <a:r>
              <a:rPr lang="en-GB" sz="1600" b="1">
                <a:solidFill>
                  <a:schemeClr val="accent3">
                    <a:lumMod val="75000"/>
                  </a:schemeClr>
                </a:solidFill>
              </a:rPr>
              <a:t>May spiritual friendship grow between us</a:t>
            </a:r>
          </a:p>
          <a:p>
            <a:r>
              <a:rPr lang="en-GB" sz="1600" b="1">
                <a:solidFill>
                  <a:schemeClr val="accent3">
                    <a:lumMod val="75000"/>
                  </a:schemeClr>
                </a:solidFill>
              </a:rPr>
              <a:t>And kindness and cheerfulness support us all day.</a:t>
            </a:r>
          </a:p>
          <a:p>
            <a:r>
              <a:rPr lang="en-GB" sz="1600" b="1"/>
              <a:t> </a:t>
            </a:r>
          </a:p>
          <a:p>
            <a:r>
              <a:rPr lang="en-GB" sz="1600" b="1"/>
              <a:t>And may God bless us all</a:t>
            </a:r>
          </a:p>
          <a:p>
            <a:r>
              <a:rPr lang="en-GB" sz="1600" b="1"/>
              <a:t>In the name of the Father  </a:t>
            </a:r>
          </a:p>
          <a:p>
            <a:r>
              <a:rPr lang="en-GB" sz="1600" b="1"/>
              <a:t>And of the Son </a:t>
            </a:r>
          </a:p>
          <a:p>
            <a:r>
              <a:rPr lang="en-GB" sz="1600" b="1"/>
              <a:t>And of the Holy Spirit</a:t>
            </a:r>
          </a:p>
          <a:p>
            <a:r>
              <a:rPr lang="en-GB" sz="1600" b="1"/>
              <a:t>AMEN</a:t>
            </a:r>
          </a:p>
          <a:p>
            <a:r>
              <a:rPr lang="en-GB" sz="1600" b="1"/>
              <a:t> </a:t>
            </a:r>
          </a:p>
          <a:p>
            <a:endParaRPr lang="en-GB" sz="1600" b="1"/>
          </a:p>
        </p:txBody>
      </p:sp>
      <p:sp>
        <p:nvSpPr>
          <p:cNvPr id="6" name="TextBox 5"/>
          <p:cNvSpPr txBox="1"/>
          <p:nvPr/>
        </p:nvSpPr>
        <p:spPr>
          <a:xfrm>
            <a:off x="8601074" y="0"/>
            <a:ext cx="3590926" cy="6247864"/>
          </a:xfrm>
          <a:prstGeom prst="rect">
            <a:avLst/>
          </a:prstGeom>
          <a:solidFill>
            <a:srgbClr val="FFFF99"/>
          </a:solidFill>
          <a:ln>
            <a:solidFill>
              <a:schemeClr val="tx1"/>
            </a:solidFill>
          </a:ln>
        </p:spPr>
        <p:txBody>
          <a:bodyPr wrap="square" rtlCol="0">
            <a:spAutoFit/>
          </a:bodyPr>
          <a:lstStyle/>
          <a:p>
            <a:r>
              <a:rPr lang="en-GB" sz="1600" b="1"/>
              <a:t>In the name of the Father &amp; the Son &amp; the Holy Spirit Amen</a:t>
            </a:r>
          </a:p>
          <a:p>
            <a:endParaRPr lang="en-GB" sz="1600" b="1"/>
          </a:p>
          <a:p>
            <a:r>
              <a:rPr lang="en-GB" sz="1600" b="1" i="1"/>
              <a:t>Go in the strength of God, now upholding you. (The Book of Judges)</a:t>
            </a:r>
            <a:endParaRPr lang="en-GB" sz="1600" b="1"/>
          </a:p>
          <a:p>
            <a:r>
              <a:rPr lang="en-GB" sz="1600" b="1"/>
              <a:t>Lord Jesus, continue to bless this day. </a:t>
            </a:r>
          </a:p>
          <a:p>
            <a:r>
              <a:rPr lang="en-GB" sz="1600" b="1"/>
              <a:t>May we be a blessing to all who share our lives and our homes.</a:t>
            </a:r>
          </a:p>
          <a:p>
            <a:r>
              <a:rPr lang="en-GB" sz="1600"/>
              <a:t> </a:t>
            </a:r>
          </a:p>
          <a:p>
            <a:r>
              <a:rPr lang="en-GB" sz="1600" i="1"/>
              <a:t>We say a prayer together </a:t>
            </a:r>
          </a:p>
          <a:p>
            <a:r>
              <a:rPr lang="en-GB" sz="1600" b="1"/>
              <a:t>Glory be to the Father and to the Son &amp; to the Holy Spirit, as it was in the beginning is now and ever shall be, world without end.  Amen</a:t>
            </a:r>
          </a:p>
          <a:p>
            <a:endParaRPr lang="en-GB" sz="1600"/>
          </a:p>
          <a:p>
            <a:r>
              <a:rPr lang="en-GB" sz="1600" b="1"/>
              <a:t>The grace of our Lord Jesus Christ, </a:t>
            </a:r>
            <a:endParaRPr lang="en-GB" sz="1600"/>
          </a:p>
          <a:p>
            <a:r>
              <a:rPr lang="en-GB" sz="1600" b="1"/>
              <a:t>the Love of God and the </a:t>
            </a:r>
            <a:endParaRPr lang="en-GB" sz="1600"/>
          </a:p>
          <a:p>
            <a:r>
              <a:rPr lang="en-GB" sz="1600" b="1"/>
              <a:t>fellowship of the Holy Spirit</a:t>
            </a:r>
            <a:endParaRPr lang="en-GB" sz="1600"/>
          </a:p>
          <a:p>
            <a:r>
              <a:rPr lang="en-GB" sz="1600" b="1"/>
              <a:t>be with us all evermore. Amen</a:t>
            </a:r>
            <a:endParaRPr lang="en-GB" sz="1600"/>
          </a:p>
          <a:p>
            <a:r>
              <a:rPr lang="en-GB" sz="1600" b="1"/>
              <a:t> </a:t>
            </a:r>
            <a:endParaRPr lang="en-GB" sz="1600"/>
          </a:p>
          <a:p>
            <a:r>
              <a:rPr lang="en-GB" sz="1600" i="1"/>
              <a:t>We end by praying together</a:t>
            </a:r>
            <a:endParaRPr lang="en-GB" sz="1600"/>
          </a:p>
          <a:p>
            <a:r>
              <a:rPr lang="en-GB" sz="1600" b="1"/>
              <a:t>The Lord bless us, and keep us from all evil, and bring us to </a:t>
            </a:r>
            <a:endParaRPr lang="en-GB" sz="1600"/>
          </a:p>
          <a:p>
            <a:r>
              <a:rPr lang="en-GB" sz="1600" b="1"/>
              <a:t>everlasting life. </a:t>
            </a:r>
          </a:p>
          <a:p>
            <a:r>
              <a:rPr lang="en-GB" sz="1600" b="1"/>
              <a:t>Amen </a:t>
            </a:r>
            <a:endParaRPr lang="en-GB" sz="1600"/>
          </a:p>
        </p:txBody>
      </p:sp>
      <p:pic>
        <p:nvPicPr>
          <p:cNvPr id="2052" name="Picture 4" descr="http://www.ishri.net/SanDamianoCrossLarge.jpg"/>
          <p:cNvPicPr>
            <a:picLocks noChangeAspect="1" noChangeArrowheads="1"/>
          </p:cNvPicPr>
          <p:nvPr/>
        </p:nvPicPr>
        <p:blipFill>
          <a:blip r:embed="rId3">
            <a:duotone>
              <a:prstClr val="black"/>
              <a:srgbClr val="FFFF99">
                <a:tint val="45000"/>
                <a:satMod val="400000"/>
              </a:srgbClr>
            </a:duotone>
            <a:extLst>
              <a:ext uri="{28A0092B-C50C-407E-A947-70E740481C1C}">
                <a14:useLocalDpi xmlns:a14="http://schemas.microsoft.com/office/drawing/2010/main" val="0"/>
              </a:ext>
            </a:extLst>
          </a:blip>
          <a:srcRect/>
          <a:stretch>
            <a:fillRect/>
          </a:stretch>
        </p:blipFill>
        <p:spPr bwMode="auto">
          <a:xfrm>
            <a:off x="5293682" y="4951006"/>
            <a:ext cx="1284433" cy="1695451"/>
          </a:xfrm>
          <a:prstGeom prst="rect">
            <a:avLst/>
          </a:prstGeom>
          <a:solidFill>
            <a:srgbClr val="FFFF99"/>
          </a:solidFill>
          <a:ln>
            <a:noFill/>
          </a:ln>
          <a:effectLst>
            <a:softEdge rad="112500"/>
          </a:effectLst>
        </p:spPr>
      </p:pic>
    </p:spTree>
    <p:extLst>
      <p:ext uri="{BB962C8B-B14F-4D97-AF65-F5344CB8AC3E}">
        <p14:creationId xmlns:p14="http://schemas.microsoft.com/office/powerpoint/2010/main" val="3314672816"/>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11CCD52-7DE3-40AC-95C9-A46C0B9B6950}"/>
              </a:ext>
            </a:extLst>
          </p:cNvPr>
          <p:cNvSpPr/>
          <p:nvPr/>
        </p:nvSpPr>
        <p:spPr>
          <a:xfrm>
            <a:off x="227579" y="227465"/>
            <a:ext cx="8097855" cy="2162521"/>
          </a:xfrm>
          <a:prstGeom prst="roundRect">
            <a:avLst/>
          </a:prstGeom>
          <a:solidFill>
            <a:srgbClr val="FFFF00"/>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5" name="Rectangle: Rounded Corners 4">
            <a:extLst>
              <a:ext uri="{FF2B5EF4-FFF2-40B4-BE49-F238E27FC236}">
                <a16:creationId xmlns:a16="http://schemas.microsoft.com/office/drawing/2014/main" id="{594F0289-EB56-4511-80FD-AE4BD1215A98}"/>
              </a:ext>
            </a:extLst>
          </p:cNvPr>
          <p:cNvSpPr/>
          <p:nvPr/>
        </p:nvSpPr>
        <p:spPr>
          <a:xfrm>
            <a:off x="289363" y="2518908"/>
            <a:ext cx="8087558" cy="1902528"/>
          </a:xfrm>
          <a:prstGeom prst="roundRect">
            <a:avLst/>
          </a:prstGeom>
          <a:solidFill>
            <a:srgbClr val="FFFF00"/>
          </a:solidFill>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3F2559F1-06CD-4F76-980F-7DEBE786A17F}"/>
              </a:ext>
            </a:extLst>
          </p:cNvPr>
          <p:cNvSpPr/>
          <p:nvPr/>
        </p:nvSpPr>
        <p:spPr>
          <a:xfrm>
            <a:off x="217282" y="4588239"/>
            <a:ext cx="8108153" cy="2062969"/>
          </a:xfrm>
          <a:prstGeom prst="roundRect">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96F26AEE-5176-4D45-9021-02FC94948E18}"/>
              </a:ext>
            </a:extLst>
          </p:cNvPr>
          <p:cNvSpPr/>
          <p:nvPr/>
        </p:nvSpPr>
        <p:spPr>
          <a:xfrm>
            <a:off x="8451586" y="3819347"/>
            <a:ext cx="3527143" cy="2822480"/>
          </a:xfrm>
          <a:prstGeom prst="round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5B11180-1CAF-48C8-B744-B2A8D3AF6E36}"/>
              </a:ext>
            </a:extLst>
          </p:cNvPr>
          <p:cNvPicPr>
            <a:picLocks noChangeAspect="1"/>
          </p:cNvPicPr>
          <p:nvPr/>
        </p:nvPicPr>
        <p:blipFill rotWithShape="1">
          <a:blip r:embed="rId2"/>
          <a:srcRect l="14194" t="16854" r="58311" b="50000"/>
          <a:stretch/>
        </p:blipFill>
        <p:spPr>
          <a:xfrm>
            <a:off x="282142" y="2788685"/>
            <a:ext cx="772357" cy="931085"/>
          </a:xfrm>
          <a:prstGeom prst="rect">
            <a:avLst/>
          </a:prstGeom>
          <a:ln>
            <a:noFill/>
          </a:ln>
          <a:effectLst>
            <a:softEdge rad="112500"/>
          </a:effectLst>
        </p:spPr>
      </p:pic>
      <p:pic>
        <p:nvPicPr>
          <p:cNvPr id="11" name="Picture 10">
            <a:extLst>
              <a:ext uri="{FF2B5EF4-FFF2-40B4-BE49-F238E27FC236}">
                <a16:creationId xmlns:a16="http://schemas.microsoft.com/office/drawing/2014/main" id="{583FAA1E-63E8-4380-A0CA-21E41A5C0519}"/>
              </a:ext>
            </a:extLst>
          </p:cNvPr>
          <p:cNvPicPr>
            <a:picLocks noChangeAspect="1"/>
          </p:cNvPicPr>
          <p:nvPr/>
        </p:nvPicPr>
        <p:blipFill>
          <a:blip r:embed="rId3"/>
          <a:stretch>
            <a:fillRect/>
          </a:stretch>
        </p:blipFill>
        <p:spPr>
          <a:xfrm>
            <a:off x="227579" y="232375"/>
            <a:ext cx="665825" cy="665825"/>
          </a:xfrm>
          <a:prstGeom prst="rect">
            <a:avLst/>
          </a:prstGeom>
          <a:ln>
            <a:noFill/>
          </a:ln>
          <a:effectLst>
            <a:softEdge rad="112500"/>
          </a:effectLst>
        </p:spPr>
      </p:pic>
      <p:sp>
        <p:nvSpPr>
          <p:cNvPr id="16" name="TextBox 15">
            <a:extLst>
              <a:ext uri="{FF2B5EF4-FFF2-40B4-BE49-F238E27FC236}">
                <a16:creationId xmlns:a16="http://schemas.microsoft.com/office/drawing/2014/main" id="{A720A1C9-934F-4CAB-BF4F-95455487DD65}"/>
              </a:ext>
            </a:extLst>
          </p:cNvPr>
          <p:cNvSpPr txBox="1"/>
          <p:nvPr/>
        </p:nvSpPr>
        <p:spPr>
          <a:xfrm>
            <a:off x="9354103" y="4129806"/>
            <a:ext cx="19885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MISSION:</a:t>
            </a:r>
          </a:p>
        </p:txBody>
      </p:sp>
      <p:sp>
        <p:nvSpPr>
          <p:cNvPr id="18" name="TextBox 17">
            <a:extLst>
              <a:ext uri="{FF2B5EF4-FFF2-40B4-BE49-F238E27FC236}">
                <a16:creationId xmlns:a16="http://schemas.microsoft.com/office/drawing/2014/main" id="{75780813-9E28-4009-AE69-C88F542F2EDB}"/>
              </a:ext>
            </a:extLst>
          </p:cNvPr>
          <p:cNvSpPr txBox="1"/>
          <p:nvPr/>
        </p:nvSpPr>
        <p:spPr>
          <a:xfrm>
            <a:off x="693570" y="374980"/>
            <a:ext cx="7821401" cy="2308324"/>
          </a:xfrm>
          <a:prstGeom prst="rect">
            <a:avLst/>
          </a:prstGeom>
          <a:noFill/>
        </p:spPr>
        <p:txBody>
          <a:bodyPr wrap="square" lIns="91440" tIns="45720" rIns="91440" bIns="45720" rtlCol="0" anchor="t">
            <a:spAutoFit/>
          </a:bodyPr>
          <a:lstStyle/>
          <a:p>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2400" i="1" dirty="0">
                <a:solidFill>
                  <a:prstClr val="black"/>
                </a:solidFill>
                <a:latin typeface="Calibri" panose="020F0502020204030204"/>
              </a:rPr>
              <a:t>today is known as a 'Feria' day in Ordinary Time- that is a day where the whole Church doesn't celebrate a Feast day of Jesus or Mary or a Saints Day.</a:t>
            </a:r>
            <a:endParaRPr lang="en-GB" sz="2400" i="1" dirty="0">
              <a:solidFill>
                <a:prstClr val="black"/>
              </a:solidFill>
              <a:ea typeface="Calibri"/>
              <a:cs typeface="Calibri"/>
            </a:endParaRPr>
          </a:p>
          <a:p>
            <a:pPr>
              <a:defRPr/>
            </a:pPr>
            <a:r>
              <a:rPr lang="en-GB" sz="2400" i="1" dirty="0">
                <a:solidFill>
                  <a:prstClr val="black"/>
                </a:solidFill>
                <a:latin typeface="Calibri" panose="020F0502020204030204"/>
                <a:ea typeface="Calibri"/>
                <a:cs typeface="Calibri"/>
              </a:rPr>
              <a:t>On these days the vestments at Mass are green – the sign of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E9106118-853C-46F1-A21F-C91073150F74}"/>
              </a:ext>
            </a:extLst>
          </p:cNvPr>
          <p:cNvPicPr>
            <a:picLocks noChangeAspect="1"/>
          </p:cNvPicPr>
          <p:nvPr/>
        </p:nvPicPr>
        <p:blipFill>
          <a:blip r:embed="rId4"/>
          <a:stretch>
            <a:fillRect/>
          </a:stretch>
        </p:blipFill>
        <p:spPr>
          <a:xfrm>
            <a:off x="8643771" y="4094600"/>
            <a:ext cx="746125" cy="641298"/>
          </a:xfrm>
          <a:prstGeom prst="rect">
            <a:avLst/>
          </a:prstGeom>
        </p:spPr>
      </p:pic>
      <p:pic>
        <p:nvPicPr>
          <p:cNvPr id="15" name="Picture 14">
            <a:extLst>
              <a:ext uri="{FF2B5EF4-FFF2-40B4-BE49-F238E27FC236}">
                <a16:creationId xmlns:a16="http://schemas.microsoft.com/office/drawing/2014/main" id="{F06516DF-4182-4BE9-A3E7-BC0F1B3FFEF8}"/>
              </a:ext>
            </a:extLst>
          </p:cNvPr>
          <p:cNvPicPr>
            <a:picLocks noChangeAspect="1"/>
          </p:cNvPicPr>
          <p:nvPr/>
        </p:nvPicPr>
        <p:blipFill>
          <a:blip r:embed="rId5"/>
          <a:stretch>
            <a:fillRect/>
          </a:stretch>
        </p:blipFill>
        <p:spPr>
          <a:xfrm>
            <a:off x="224294" y="4667007"/>
            <a:ext cx="902286" cy="835224"/>
          </a:xfrm>
          <a:prstGeom prst="rect">
            <a:avLst/>
          </a:prstGeom>
        </p:spPr>
      </p:pic>
      <p:sp>
        <p:nvSpPr>
          <p:cNvPr id="3" name="TextBox 2">
            <a:extLst>
              <a:ext uri="{FF2B5EF4-FFF2-40B4-BE49-F238E27FC236}">
                <a16:creationId xmlns:a16="http://schemas.microsoft.com/office/drawing/2014/main" id="{EC5CC347-70C2-E438-3BF5-8EA4EABCE275}"/>
              </a:ext>
            </a:extLst>
          </p:cNvPr>
          <p:cNvSpPr txBox="1"/>
          <p:nvPr/>
        </p:nvSpPr>
        <p:spPr>
          <a:xfrm>
            <a:off x="1394703" y="2788685"/>
            <a:ext cx="6132443" cy="1569660"/>
          </a:xfrm>
          <a:prstGeom prst="rect">
            <a:avLst/>
          </a:prstGeom>
          <a:noFill/>
        </p:spPr>
        <p:txBody>
          <a:bodyPr wrap="square" lIns="91440" tIns="45720" rIns="91440" bIns="45720" rtlCol="0" anchor="t">
            <a:spAutoFit/>
          </a:bodyPr>
          <a:lstStyle/>
          <a:p>
            <a:pPr algn="l"/>
            <a:r>
              <a:rPr lang="en-GB" sz="2400" b="0" i="1" dirty="0">
                <a:solidFill>
                  <a:srgbClr val="000000"/>
                </a:solidFill>
                <a:effectLst/>
                <a:latin typeface="Calibri"/>
                <a:ea typeface="Calibri"/>
                <a:cs typeface="Calibri"/>
              </a:rPr>
              <a:t>Yours, Lord, are greatness and power,</a:t>
            </a:r>
          </a:p>
          <a:p>
            <a:pPr algn="l"/>
            <a:r>
              <a:rPr lang="en-GB" sz="2400" b="0" i="1" dirty="0">
                <a:solidFill>
                  <a:srgbClr val="000000"/>
                </a:solidFill>
                <a:effectLst/>
                <a:latin typeface="Calibri"/>
                <a:ea typeface="Calibri"/>
                <a:cs typeface="Calibri"/>
              </a:rPr>
              <a:t>  and splendour, triumph, and glory.</a:t>
            </a:r>
          </a:p>
          <a:p>
            <a:pPr algn="l"/>
            <a:r>
              <a:rPr lang="en-GB" sz="2400" b="0" i="1" dirty="0">
                <a:solidFill>
                  <a:srgbClr val="000000"/>
                </a:solidFill>
                <a:effectLst/>
                <a:latin typeface="Calibri"/>
                <a:ea typeface="Calibri"/>
                <a:cs typeface="Calibri"/>
              </a:rPr>
              <a:t>  All is yours, in heaven and on earth</a:t>
            </a:r>
            <a:r>
              <a:rPr lang="en-GB" b="0" i="0" dirty="0">
                <a:solidFill>
                  <a:srgbClr val="000000"/>
                </a:solidFill>
                <a:effectLst/>
                <a:latin typeface="Calibri"/>
                <a:ea typeface="Calibri"/>
                <a:cs typeface="Calibri"/>
              </a:rPr>
              <a:t>.</a:t>
            </a:r>
            <a:r>
              <a:rPr lang="en-GB" dirty="0">
                <a:solidFill>
                  <a:srgbClr val="000000"/>
                </a:solidFill>
                <a:latin typeface="Calibri"/>
                <a:ea typeface="Calibri"/>
                <a:cs typeface="Calibri"/>
              </a:rPr>
              <a:t> </a:t>
            </a:r>
          </a:p>
          <a:p>
            <a:pPr algn="l"/>
            <a:r>
              <a:rPr lang="en-GB" sz="2400" i="1" dirty="0">
                <a:solidFill>
                  <a:srgbClr val="000000"/>
                </a:solidFill>
                <a:latin typeface="Calibri"/>
                <a:ea typeface="Calibri"/>
                <a:cs typeface="Calibri"/>
              </a:rPr>
              <a:t>(1 Chronicles)</a:t>
            </a:r>
            <a:endParaRPr lang="en-GB" sz="2400" b="0" i="1" dirty="0">
              <a:solidFill>
                <a:srgbClr val="000000"/>
              </a:solidFill>
              <a:effectLst/>
              <a:latin typeface="Calibri"/>
              <a:ea typeface="Calibri"/>
              <a:cs typeface="Calibri"/>
            </a:endParaRPr>
          </a:p>
        </p:txBody>
      </p:sp>
      <p:sp>
        <p:nvSpPr>
          <p:cNvPr id="14" name="TextBox 13">
            <a:extLst>
              <a:ext uri="{FF2B5EF4-FFF2-40B4-BE49-F238E27FC236}">
                <a16:creationId xmlns:a16="http://schemas.microsoft.com/office/drawing/2014/main" id="{B761651B-9171-DC6F-5B35-6FB5D55EAD85}"/>
              </a:ext>
            </a:extLst>
          </p:cNvPr>
          <p:cNvSpPr txBox="1"/>
          <p:nvPr/>
        </p:nvSpPr>
        <p:spPr>
          <a:xfrm>
            <a:off x="8715363" y="4669174"/>
            <a:ext cx="316047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Calibri"/>
                <a:ea typeface="Calibri"/>
                <a:cs typeface="Calibri"/>
              </a:rPr>
              <a:t>Discuss who are the voiceless in our world – how can we contribute to speaking up for them?</a:t>
            </a:r>
            <a:endParaRPr lang="en-GB" sz="2400" dirty="0">
              <a:latin typeface="Calibri"/>
            </a:endParaRPr>
          </a:p>
        </p:txBody>
      </p:sp>
      <p:pic>
        <p:nvPicPr>
          <p:cNvPr id="17" name="Picture 16" descr="Growing in the Image of Christ - My Pathways Devotional">
            <a:extLst>
              <a:ext uri="{FF2B5EF4-FFF2-40B4-BE49-F238E27FC236}">
                <a16:creationId xmlns:a16="http://schemas.microsoft.com/office/drawing/2014/main" id="{7A8508C2-DC70-8BA8-1C67-42CE2170E200}"/>
              </a:ext>
            </a:extLst>
          </p:cNvPr>
          <p:cNvPicPr>
            <a:picLocks noChangeAspect="1"/>
          </p:cNvPicPr>
          <p:nvPr/>
        </p:nvPicPr>
        <p:blipFill>
          <a:blip r:embed="rId6"/>
          <a:stretch>
            <a:fillRect/>
          </a:stretch>
        </p:blipFill>
        <p:spPr>
          <a:xfrm>
            <a:off x="8693493" y="584243"/>
            <a:ext cx="3269392" cy="3125487"/>
          </a:xfrm>
          <a:prstGeom prst="rect">
            <a:avLst/>
          </a:prstGeom>
        </p:spPr>
      </p:pic>
      <p:sp>
        <p:nvSpPr>
          <p:cNvPr id="19" name="TextBox 18">
            <a:extLst>
              <a:ext uri="{FF2B5EF4-FFF2-40B4-BE49-F238E27FC236}">
                <a16:creationId xmlns:a16="http://schemas.microsoft.com/office/drawing/2014/main" id="{2E64C80B-944C-11A0-1047-6D2EAAF64464}"/>
              </a:ext>
            </a:extLst>
          </p:cNvPr>
          <p:cNvSpPr txBox="1"/>
          <p:nvPr/>
        </p:nvSpPr>
        <p:spPr>
          <a:xfrm>
            <a:off x="1396998" y="4703141"/>
            <a:ext cx="662458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Calibri"/>
                <a:ea typeface="Calibri"/>
                <a:cs typeface="Calibri"/>
              </a:rPr>
              <a:t>Lord, help us to grow into the people </a:t>
            </a:r>
          </a:p>
          <a:p>
            <a:r>
              <a:rPr lang="en-GB" sz="2400" dirty="0">
                <a:latin typeface="Calibri"/>
                <a:ea typeface="Calibri"/>
                <a:cs typeface="Calibri"/>
              </a:rPr>
              <a:t>you wish us to be.</a:t>
            </a:r>
          </a:p>
          <a:p>
            <a:r>
              <a:rPr lang="en-GB" sz="2400" dirty="0">
                <a:latin typeface="Calibri"/>
                <a:ea typeface="Calibri"/>
                <a:cs typeface="Calibri"/>
              </a:rPr>
              <a:t>May our humility show </a:t>
            </a:r>
          </a:p>
          <a:p>
            <a:r>
              <a:rPr lang="en-GB" sz="2400" dirty="0">
                <a:latin typeface="Calibri"/>
                <a:ea typeface="Calibri"/>
                <a:cs typeface="Calibri"/>
              </a:rPr>
              <a:t>that you are at work within us.</a:t>
            </a:r>
            <a:endParaRPr lang="en-GB" dirty="0">
              <a:latin typeface="Calibri"/>
              <a:ea typeface="Calibri"/>
              <a:cs typeface="Calibri"/>
            </a:endParaRPr>
          </a:p>
          <a:p>
            <a:r>
              <a:rPr lang="en-GB" sz="2400" dirty="0">
                <a:latin typeface="Calibri"/>
                <a:ea typeface="Calibri"/>
                <a:cs typeface="Calibri"/>
              </a:rPr>
              <a:t>Amen</a:t>
            </a:r>
          </a:p>
        </p:txBody>
      </p:sp>
    </p:spTree>
    <p:extLst>
      <p:ext uri="{BB962C8B-B14F-4D97-AF65-F5344CB8AC3E}">
        <p14:creationId xmlns:p14="http://schemas.microsoft.com/office/powerpoint/2010/main" val="2210174339"/>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E56EB-C8D2-BDA4-C790-39C25FE3177A}"/>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6BB9D84-C1A6-AD76-01A0-0E8A7CD7699B}"/>
              </a:ext>
            </a:extLst>
          </p:cNvPr>
          <p:cNvSpPr/>
          <p:nvPr/>
        </p:nvSpPr>
        <p:spPr>
          <a:xfrm>
            <a:off x="227579" y="217168"/>
            <a:ext cx="8087558" cy="1188845"/>
          </a:xfrm>
          <a:prstGeom prst="roundRect">
            <a:avLst/>
          </a:prstGeom>
          <a:solidFill>
            <a:srgbClr val="FFFF00"/>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5" name="Rectangle: Rounded Corners 4">
            <a:extLst>
              <a:ext uri="{FF2B5EF4-FFF2-40B4-BE49-F238E27FC236}">
                <a16:creationId xmlns:a16="http://schemas.microsoft.com/office/drawing/2014/main" id="{3E79B241-5E16-9DC2-3AC5-3EAF2B25FB29}"/>
              </a:ext>
            </a:extLst>
          </p:cNvPr>
          <p:cNvSpPr/>
          <p:nvPr/>
        </p:nvSpPr>
        <p:spPr>
          <a:xfrm>
            <a:off x="227579" y="1548619"/>
            <a:ext cx="8087558" cy="1656698"/>
          </a:xfrm>
          <a:prstGeom prst="roundRect">
            <a:avLst/>
          </a:prstGeom>
          <a:solidFill>
            <a:srgbClr val="FFFF00"/>
          </a:solidFill>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5FD17289-511E-A8A4-5498-4E0C3F2A1659}"/>
              </a:ext>
            </a:extLst>
          </p:cNvPr>
          <p:cNvSpPr/>
          <p:nvPr/>
        </p:nvSpPr>
        <p:spPr>
          <a:xfrm>
            <a:off x="201047" y="3385680"/>
            <a:ext cx="8118449" cy="3262096"/>
          </a:xfrm>
          <a:prstGeom prst="roundRect">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6B782069-802F-4A84-A05D-2C8FE3476F02}"/>
              </a:ext>
            </a:extLst>
          </p:cNvPr>
          <p:cNvSpPr/>
          <p:nvPr/>
        </p:nvSpPr>
        <p:spPr>
          <a:xfrm>
            <a:off x="8472181" y="3881131"/>
            <a:ext cx="3527143" cy="2822480"/>
          </a:xfrm>
          <a:prstGeom prst="round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3372D3B-786C-2B42-A080-EF2EC46637AE}"/>
              </a:ext>
            </a:extLst>
          </p:cNvPr>
          <p:cNvPicPr>
            <a:picLocks noChangeAspect="1"/>
          </p:cNvPicPr>
          <p:nvPr/>
        </p:nvPicPr>
        <p:blipFill rotWithShape="1">
          <a:blip r:embed="rId2"/>
          <a:srcRect l="14194" t="16854" r="58311" b="50000"/>
          <a:stretch/>
        </p:blipFill>
        <p:spPr>
          <a:xfrm>
            <a:off x="292439" y="1588095"/>
            <a:ext cx="772357" cy="931085"/>
          </a:xfrm>
          <a:prstGeom prst="rect">
            <a:avLst/>
          </a:prstGeom>
          <a:ln>
            <a:noFill/>
          </a:ln>
          <a:effectLst>
            <a:softEdge rad="112500"/>
          </a:effectLst>
        </p:spPr>
      </p:pic>
      <p:pic>
        <p:nvPicPr>
          <p:cNvPr id="11" name="Picture 10">
            <a:extLst>
              <a:ext uri="{FF2B5EF4-FFF2-40B4-BE49-F238E27FC236}">
                <a16:creationId xmlns:a16="http://schemas.microsoft.com/office/drawing/2014/main" id="{8184DF87-55E4-81C5-C7D8-0CC4ACF87981}"/>
              </a:ext>
            </a:extLst>
          </p:cNvPr>
          <p:cNvPicPr>
            <a:picLocks noChangeAspect="1"/>
          </p:cNvPicPr>
          <p:nvPr/>
        </p:nvPicPr>
        <p:blipFill>
          <a:blip r:embed="rId3"/>
          <a:stretch>
            <a:fillRect/>
          </a:stretch>
        </p:blipFill>
        <p:spPr>
          <a:xfrm>
            <a:off x="227579" y="232375"/>
            <a:ext cx="665825" cy="665825"/>
          </a:xfrm>
          <a:prstGeom prst="rect">
            <a:avLst/>
          </a:prstGeom>
          <a:ln>
            <a:noFill/>
          </a:ln>
          <a:effectLst>
            <a:softEdge rad="112500"/>
          </a:effectLst>
        </p:spPr>
      </p:pic>
      <p:sp>
        <p:nvSpPr>
          <p:cNvPr id="16" name="TextBox 15">
            <a:extLst>
              <a:ext uri="{FF2B5EF4-FFF2-40B4-BE49-F238E27FC236}">
                <a16:creationId xmlns:a16="http://schemas.microsoft.com/office/drawing/2014/main" id="{13660952-306D-AF11-8605-75C7C3493A97}"/>
              </a:ext>
            </a:extLst>
          </p:cNvPr>
          <p:cNvSpPr txBox="1"/>
          <p:nvPr/>
        </p:nvSpPr>
        <p:spPr>
          <a:xfrm>
            <a:off x="9354103" y="4129806"/>
            <a:ext cx="19885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MISSION:</a:t>
            </a:r>
          </a:p>
        </p:txBody>
      </p:sp>
      <p:sp>
        <p:nvSpPr>
          <p:cNvPr id="18" name="TextBox 17">
            <a:extLst>
              <a:ext uri="{FF2B5EF4-FFF2-40B4-BE49-F238E27FC236}">
                <a16:creationId xmlns:a16="http://schemas.microsoft.com/office/drawing/2014/main" id="{BD62AB0C-3DF5-60CB-B73F-82563C6EA7AC}"/>
              </a:ext>
            </a:extLst>
          </p:cNvPr>
          <p:cNvSpPr txBox="1"/>
          <p:nvPr/>
        </p:nvSpPr>
        <p:spPr>
          <a:xfrm>
            <a:off x="693570" y="374980"/>
            <a:ext cx="7821401" cy="1569660"/>
          </a:xfrm>
          <a:prstGeom prst="rect">
            <a:avLst/>
          </a:prstGeom>
          <a:noFill/>
        </p:spPr>
        <p:txBody>
          <a:bodyPr wrap="square" lIns="91440" tIns="45720" rIns="91440" bIns="45720" rtlCol="0" anchor="t">
            <a:spAutoFit/>
          </a:bodyPr>
          <a:lstStyle/>
          <a:p>
            <a:r>
              <a:rPr lang="en-GB" sz="2400" b="1">
                <a:solidFill>
                  <a:prstClr val="black"/>
                </a:solidFill>
                <a:latin typeface="Calibri" panose="020F0502020204030204"/>
              </a:rPr>
              <a:t> </a:t>
            </a:r>
            <a:r>
              <a:rPr lang="en-GB" sz="2400" b="1">
                <a:latin typeface="Calibri"/>
                <a:ea typeface="Calibri"/>
                <a:cs typeface="Calibri"/>
              </a:rPr>
              <a:t>St </a:t>
            </a:r>
            <a:r>
              <a:rPr lang="en-GB" sz="2400" b="1" dirty="0">
                <a:latin typeface="Calibri"/>
                <a:ea typeface="Calibri"/>
                <a:cs typeface="Calibri"/>
              </a:rPr>
              <a:t>Josephine Bakhita</a:t>
            </a:r>
          </a:p>
          <a:p>
            <a:r>
              <a:rPr lang="en-GB" sz="2400" b="1" dirty="0">
                <a:latin typeface="Calibri"/>
                <a:ea typeface="Calibri"/>
                <a:cs typeface="Calibri"/>
              </a:rPr>
              <a:t>Day of prayer for victims of human trafficking</a:t>
            </a:r>
          </a:p>
          <a:p>
            <a:r>
              <a:rPr lang="en-GB" sz="2400" b="1" dirty="0">
                <a:solidFill>
                  <a:prstClr val="black"/>
                </a:solidFill>
                <a:latin typeface="Calibri" panose="020F0502020204030204"/>
              </a:rPr>
              <a:t>  </a:t>
            </a:r>
            <a:endParaRPr lang="en-GB" sz="1400" i="1"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13BEFAC4-21FE-2179-BD5A-D56D5FDC4FD0}"/>
              </a:ext>
            </a:extLst>
          </p:cNvPr>
          <p:cNvPicPr>
            <a:picLocks noChangeAspect="1"/>
          </p:cNvPicPr>
          <p:nvPr/>
        </p:nvPicPr>
        <p:blipFill>
          <a:blip r:embed="rId4"/>
          <a:stretch>
            <a:fillRect/>
          </a:stretch>
        </p:blipFill>
        <p:spPr>
          <a:xfrm>
            <a:off x="8643771" y="4094600"/>
            <a:ext cx="746125" cy="641298"/>
          </a:xfrm>
          <a:prstGeom prst="rect">
            <a:avLst/>
          </a:prstGeom>
        </p:spPr>
      </p:pic>
      <p:pic>
        <p:nvPicPr>
          <p:cNvPr id="15" name="Picture 14">
            <a:extLst>
              <a:ext uri="{FF2B5EF4-FFF2-40B4-BE49-F238E27FC236}">
                <a16:creationId xmlns:a16="http://schemas.microsoft.com/office/drawing/2014/main" id="{4EAE5C4F-EB34-1D3E-8C84-D0ABCB193766}"/>
              </a:ext>
            </a:extLst>
          </p:cNvPr>
          <p:cNvPicPr>
            <a:picLocks noChangeAspect="1"/>
          </p:cNvPicPr>
          <p:nvPr/>
        </p:nvPicPr>
        <p:blipFill>
          <a:blip r:embed="rId5"/>
          <a:stretch>
            <a:fillRect/>
          </a:stretch>
        </p:blipFill>
        <p:spPr>
          <a:xfrm>
            <a:off x="290297" y="3579831"/>
            <a:ext cx="902286" cy="835224"/>
          </a:xfrm>
          <a:prstGeom prst="rect">
            <a:avLst/>
          </a:prstGeom>
        </p:spPr>
      </p:pic>
      <p:sp>
        <p:nvSpPr>
          <p:cNvPr id="3" name="TextBox 2">
            <a:extLst>
              <a:ext uri="{FF2B5EF4-FFF2-40B4-BE49-F238E27FC236}">
                <a16:creationId xmlns:a16="http://schemas.microsoft.com/office/drawing/2014/main" id="{B7817196-E204-025F-56CE-F2FFC1301B7F}"/>
              </a:ext>
            </a:extLst>
          </p:cNvPr>
          <p:cNvSpPr txBox="1"/>
          <p:nvPr/>
        </p:nvSpPr>
        <p:spPr>
          <a:xfrm>
            <a:off x="1465927" y="1814557"/>
            <a:ext cx="6132443" cy="1569660"/>
          </a:xfrm>
          <a:prstGeom prst="rect">
            <a:avLst/>
          </a:prstGeom>
          <a:noFill/>
        </p:spPr>
        <p:txBody>
          <a:bodyPr wrap="square" lIns="91440" tIns="45720" rIns="91440" bIns="45720" rtlCol="0" anchor="t">
            <a:spAutoFit/>
          </a:bodyPr>
          <a:lstStyle/>
          <a:p>
            <a:r>
              <a:rPr lang="en-GB" sz="2400" i="1" dirty="0">
                <a:latin typeface="Calibri"/>
                <a:ea typeface="Calibri"/>
                <a:cs typeface="Calibri"/>
              </a:rPr>
              <a:t>Jesus said “This is my commandment, </a:t>
            </a:r>
          </a:p>
          <a:p>
            <a:r>
              <a:rPr lang="en-GB" sz="2400" i="1" dirty="0">
                <a:latin typeface="Calibri"/>
                <a:ea typeface="Calibri"/>
                <a:cs typeface="Calibri"/>
              </a:rPr>
              <a:t>that you love one another as I have loved you.’</a:t>
            </a:r>
          </a:p>
          <a:p>
            <a:r>
              <a:rPr lang="en-GB" sz="2400" i="1" dirty="0">
                <a:latin typeface="Calibri"/>
                <a:ea typeface="Calibri"/>
                <a:cs typeface="Calibri"/>
              </a:rPr>
              <a:t>(Gospel of John 15:12)</a:t>
            </a:r>
          </a:p>
          <a:p>
            <a:pPr algn="l"/>
            <a:endParaRPr lang="en-GB" sz="2400" b="0" i="1">
              <a:solidFill>
                <a:srgbClr val="000000"/>
              </a:solidFill>
              <a:effectLst/>
            </a:endParaRPr>
          </a:p>
        </p:txBody>
      </p:sp>
      <p:sp>
        <p:nvSpPr>
          <p:cNvPr id="9" name="TextBox 8">
            <a:extLst>
              <a:ext uri="{FF2B5EF4-FFF2-40B4-BE49-F238E27FC236}">
                <a16:creationId xmlns:a16="http://schemas.microsoft.com/office/drawing/2014/main" id="{3601FBAC-A826-4DDE-C075-B09A6A9CE9AE}"/>
              </a:ext>
            </a:extLst>
          </p:cNvPr>
          <p:cNvSpPr txBox="1"/>
          <p:nvPr/>
        </p:nvSpPr>
        <p:spPr>
          <a:xfrm>
            <a:off x="1284601" y="3485715"/>
            <a:ext cx="6639338" cy="3416320"/>
          </a:xfrm>
          <a:prstGeom prst="rect">
            <a:avLst/>
          </a:prstGeom>
          <a:noFill/>
        </p:spPr>
        <p:txBody>
          <a:bodyPr wrap="square" lIns="91440" tIns="45720" rIns="91440" bIns="45720" rtlCol="0" anchor="t">
            <a:spAutoFit/>
          </a:bodyPr>
          <a:lstStyle/>
          <a:p>
            <a:r>
              <a:rPr lang="en-GB" sz="2400" dirty="0">
                <a:latin typeface="Calibri"/>
                <a:ea typeface="Calibri"/>
                <a:cs typeface="Calibri"/>
              </a:rPr>
              <a:t>Father, you led St Josephine </a:t>
            </a:r>
          </a:p>
          <a:p>
            <a:r>
              <a:rPr lang="en-GB" sz="2400" dirty="0">
                <a:latin typeface="Calibri"/>
                <a:ea typeface="Calibri"/>
                <a:cs typeface="Calibri"/>
              </a:rPr>
              <a:t>from slavery to the dignity </a:t>
            </a:r>
          </a:p>
          <a:p>
            <a:r>
              <a:rPr lang="en-GB" sz="2400" dirty="0">
                <a:latin typeface="Calibri"/>
                <a:ea typeface="Calibri"/>
                <a:cs typeface="Calibri"/>
              </a:rPr>
              <a:t>of being your daughter. </a:t>
            </a:r>
          </a:p>
          <a:p>
            <a:r>
              <a:rPr lang="en-GB" sz="2400" dirty="0">
                <a:latin typeface="Calibri"/>
                <a:ea typeface="Calibri"/>
                <a:cs typeface="Calibri"/>
              </a:rPr>
              <a:t>Grant we pray that by her example </a:t>
            </a:r>
          </a:p>
          <a:p>
            <a:r>
              <a:rPr lang="en-GB" sz="2400" dirty="0">
                <a:latin typeface="Calibri"/>
                <a:ea typeface="Calibri"/>
                <a:cs typeface="Calibri"/>
              </a:rPr>
              <a:t>we will work for the dignity of all human life, </a:t>
            </a:r>
          </a:p>
          <a:p>
            <a:r>
              <a:rPr lang="en-GB" sz="2400" dirty="0">
                <a:latin typeface="Calibri"/>
                <a:ea typeface="Calibri"/>
                <a:cs typeface="Calibri"/>
              </a:rPr>
              <a:t>showing love and compassion to all.</a:t>
            </a:r>
          </a:p>
          <a:p>
            <a:r>
              <a:rPr lang="en-GB" sz="2400" dirty="0">
                <a:latin typeface="Calibri"/>
                <a:ea typeface="Calibri"/>
                <a:cs typeface="Calibri"/>
              </a:rPr>
              <a:t>Through Christ our Lord.</a:t>
            </a:r>
          </a:p>
          <a:p>
            <a:r>
              <a:rPr lang="en-GB" sz="2400" dirty="0">
                <a:latin typeface="Calibri"/>
                <a:ea typeface="Calibri"/>
                <a:cs typeface="Calibri"/>
              </a:rPr>
              <a:t>Amen</a:t>
            </a:r>
          </a:p>
          <a:p>
            <a:endParaRPr lang="en-GB" sz="2400"/>
          </a:p>
        </p:txBody>
      </p:sp>
      <p:pic>
        <p:nvPicPr>
          <p:cNvPr id="10" name="Picture 9">
            <a:extLst>
              <a:ext uri="{FF2B5EF4-FFF2-40B4-BE49-F238E27FC236}">
                <a16:creationId xmlns:a16="http://schemas.microsoft.com/office/drawing/2014/main" id="{5163A957-F283-FACE-2B83-5A68FB9C7061}"/>
              </a:ext>
            </a:extLst>
          </p:cNvPr>
          <p:cNvPicPr>
            <a:picLocks noChangeAspect="1"/>
          </p:cNvPicPr>
          <p:nvPr/>
        </p:nvPicPr>
        <p:blipFill>
          <a:blip r:embed="rId6"/>
          <a:stretch>
            <a:fillRect/>
          </a:stretch>
        </p:blipFill>
        <p:spPr>
          <a:xfrm>
            <a:off x="8650357" y="217168"/>
            <a:ext cx="3230123" cy="3425167"/>
          </a:xfrm>
          <a:prstGeom prst="rect">
            <a:avLst/>
          </a:prstGeom>
        </p:spPr>
      </p:pic>
      <p:sp>
        <p:nvSpPr>
          <p:cNvPr id="19" name="TextBox 18">
            <a:extLst>
              <a:ext uri="{FF2B5EF4-FFF2-40B4-BE49-F238E27FC236}">
                <a16:creationId xmlns:a16="http://schemas.microsoft.com/office/drawing/2014/main" id="{E2818382-0A63-F793-4D53-B887D0EED35A}"/>
              </a:ext>
            </a:extLst>
          </p:cNvPr>
          <p:cNvSpPr txBox="1"/>
          <p:nvPr/>
        </p:nvSpPr>
        <p:spPr>
          <a:xfrm>
            <a:off x="8653579" y="4597093"/>
            <a:ext cx="316047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Calibri"/>
                <a:ea typeface="Calibri"/>
                <a:cs typeface="Calibri"/>
              </a:rPr>
              <a:t>Discuss who are the voiceless in our world – how can we contribute to speaking up for them?</a:t>
            </a:r>
            <a:endParaRPr lang="en-GB" sz="2400" dirty="0">
              <a:latin typeface="Calibri"/>
            </a:endParaRPr>
          </a:p>
        </p:txBody>
      </p:sp>
    </p:spTree>
    <p:extLst>
      <p:ext uri="{BB962C8B-B14F-4D97-AF65-F5344CB8AC3E}">
        <p14:creationId xmlns:p14="http://schemas.microsoft.com/office/powerpoint/2010/main" val="2245610675"/>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786</Words>
  <Application>Microsoft Office PowerPoint</Application>
  <PresentationFormat>Widescreen</PresentationFormat>
  <Paragraphs>111</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 O'Looskan</dc:creator>
  <cp:lastModifiedBy>C Moss</cp:lastModifiedBy>
  <cp:revision>5</cp:revision>
  <dcterms:created xsi:type="dcterms:W3CDTF">2025-02-04T11:07:33Z</dcterms:created>
  <dcterms:modified xsi:type="dcterms:W3CDTF">2025-02-04T12:37:20Z</dcterms:modified>
</cp:coreProperties>
</file>