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63" r:id="rId3"/>
    <p:sldId id="264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19FB2-3AAB-4D03-B13A-2960828C78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0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0C674-7DFC-42FE-B9CD-82963CDB15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55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6456F-F47D-4F25-8053-2A695DA0CA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67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C7379-69CC-4837-9905-BEBA22830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175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B8B7E-8AEE-4F10-BFEE-C999AD004D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25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8F3F9-58BC-440B-B37B-805B9055EF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449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A53AF-48EA-489D-8260-9DCAB66638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61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D02AE-B9A4-47BD-AF8E-97E1614413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81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FD78B-DB02-4362-BCDC-98A5545697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226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19FB2-3AAB-4D03-B13A-2960828C78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794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16976-5D93-46E4-A98A-FAD63E4D0E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73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16976-5D93-46E4-A98A-FAD63E4D0E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1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9F4F5-F4D2-4D2A-AB60-88D37ADCB86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622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BC6CE-6D1E-47E5-8859-F31AC5380E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562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4E7C4-4DA4-404D-9965-B13F2DD7D8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24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FB7AA-4A53-424F-AD41-70827B6504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47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84882-FB12-4BC8-9960-9AD8104D7F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71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1BD23-6E54-4D9D-AD88-A2813C73CC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872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1A834-4F3C-4AF9-9C74-05EC35A0F2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03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0C674-7DFC-42FE-B9CD-82963CDB15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4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6456F-F47D-4F25-8053-2A695DA0CA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777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C7379-69CC-4837-9905-BEBA22830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137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9F4F5-F4D2-4D2A-AB60-88D37ADCB86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81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B8B7E-8AEE-4F10-BFEE-C999AD004D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933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8F3F9-58BC-440B-B37B-805B9055EF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271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A53AF-48EA-489D-8260-9DCAB666386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031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D02AE-B9A4-47BD-AF8E-97E1614413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91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FD78B-DB02-4362-BCDC-98A5545697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42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BC6CE-6D1E-47E5-8859-F31AC5380E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79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4E7C4-4DA4-404D-9965-B13F2DD7D8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8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FB7AA-4A53-424F-AD41-70827B6504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45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84882-FB12-4BC8-9960-9AD8104D7F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33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1BD23-6E54-4D9D-AD88-A2813C73CC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44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1A834-4F3C-4AF9-9C74-05EC35A0F2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62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1133-3259-4C45-BABA-5B62D9C6F7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939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1133-3259-4C45-BABA-5B62D9C6F7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806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FED94B-13F5-7B45-A021-BE0A80624DC0}"/>
              </a:ext>
            </a:extLst>
          </p:cNvPr>
          <p:cNvSpPr/>
          <p:nvPr/>
        </p:nvSpPr>
        <p:spPr>
          <a:xfrm>
            <a:off x="10157791" y="3428999"/>
            <a:ext cx="1939635" cy="3063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366" y="4350002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Megan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80" y="5846561"/>
            <a:ext cx="952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Miss Coggins top three artists from last week!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6022" y="539302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Sergio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1517" y="5435125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D236A-A4FC-F04B-ACFD-62125DABB9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022" y="3203208"/>
            <a:ext cx="2806378" cy="21797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7FE0AF-576C-2946-A45A-7BEC32B199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616" y="116138"/>
            <a:ext cx="2383190" cy="29929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07D05F-3AE9-CC4C-B7AF-5C59E4EA96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9737" y="3568692"/>
            <a:ext cx="1722346" cy="1241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3C7212-56B5-0D4C-AD1A-B87B0C8D4E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9736" y="4894363"/>
            <a:ext cx="1722347" cy="9311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706809-F06C-6D46-90DB-314D936F4C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47" y="137121"/>
            <a:ext cx="2302988" cy="29237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B0CA81-DFA3-4242-BF0A-1AFC272218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407" y="2566219"/>
            <a:ext cx="2447242" cy="31793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AF8632-B5DC-8F4F-A40A-D49502F28E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518" y="2128577"/>
            <a:ext cx="2528385" cy="32449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C31D2B-F16B-B54C-9062-48A2491C5B8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42781" y="405924"/>
            <a:ext cx="2596352" cy="205874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2A3D6D9-AD36-F845-B62B-6B2A6605F717}"/>
              </a:ext>
            </a:extLst>
          </p:cNvPr>
          <p:cNvSpPr txBox="1"/>
          <p:nvPr/>
        </p:nvSpPr>
        <p:spPr>
          <a:xfrm>
            <a:off x="10312988" y="5894168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Highly commended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white"/>
                </a:solidFill>
                <a:latin typeface="Corbel" panose="020B0503020204020204"/>
              </a:rPr>
              <a:t>Mylie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AB762E8-5BB2-3B41-9B5D-7C2BFBCDE79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585" y="5311299"/>
            <a:ext cx="1939635" cy="16274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2E18A07-831F-F64B-B97F-30CE2E777330}"/>
              </a:ext>
            </a:extLst>
          </p:cNvPr>
          <p:cNvSpPr txBox="1"/>
          <p:nvPr/>
        </p:nvSpPr>
        <p:spPr>
          <a:xfrm>
            <a:off x="11365440" y="95521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8P</a:t>
            </a:r>
          </a:p>
        </p:txBody>
      </p:sp>
    </p:spTree>
    <p:extLst>
      <p:ext uri="{BB962C8B-B14F-4D97-AF65-F5344CB8AC3E}">
        <p14:creationId xmlns:p14="http://schemas.microsoft.com/office/powerpoint/2010/main" val="24162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972" y="5052767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043" y="5861911"/>
            <a:ext cx="952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Miss Coggins top three artists from last week!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8798" y="518034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Toby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4074" y="5250151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Leah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9254DF-49E8-2346-890B-BDE1B98AA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074" y="308870"/>
            <a:ext cx="2431160" cy="47674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93FCE1-4FAD-2642-80A9-862100FA1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193" y="484850"/>
            <a:ext cx="2705101" cy="44974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4F1CAE-0008-FC44-888A-D530B188E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91" y="443895"/>
            <a:ext cx="2686781" cy="44974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79CC22-3ABC-0741-A8C5-896D1EAF23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624" y="5165038"/>
            <a:ext cx="1939635" cy="16274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4AC9F0-DB14-8A42-84D4-587AFDCA118B}"/>
              </a:ext>
            </a:extLst>
          </p:cNvPr>
          <p:cNvSpPr txBox="1"/>
          <p:nvPr/>
        </p:nvSpPr>
        <p:spPr>
          <a:xfrm>
            <a:off x="10975296" y="254017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8U</a:t>
            </a:r>
          </a:p>
        </p:txBody>
      </p:sp>
    </p:spTree>
    <p:extLst>
      <p:ext uri="{BB962C8B-B14F-4D97-AF65-F5344CB8AC3E}">
        <p14:creationId xmlns:p14="http://schemas.microsoft.com/office/powerpoint/2010/main" val="93808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5" y="426892"/>
            <a:ext cx="2913750" cy="3960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305" y="4572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Reanna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692" y="426893"/>
            <a:ext cx="2789526" cy="4054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85" y="4990082"/>
            <a:ext cx="2190819" cy="1838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293" y="143305"/>
            <a:ext cx="3876167" cy="4243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AF20B-9FA3-BE4C-B943-1AC0AE5DD9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029" y="3566407"/>
            <a:ext cx="1547065" cy="2011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2953F8-B784-0549-9CCB-CC77CEB0B0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974" y="3396985"/>
            <a:ext cx="1750282" cy="2275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043" y="5861911"/>
            <a:ext cx="952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Miss Coggins top three artists from last week!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E6E00E-381E-5542-A66D-B08B8EDE22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245" y="3378556"/>
            <a:ext cx="2008252" cy="2199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7692" y="4612998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Fionn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4385" y="4534668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E3CA1-490E-884F-B8E7-07285B689804}"/>
              </a:ext>
            </a:extLst>
          </p:cNvPr>
          <p:cNvSpPr txBox="1"/>
          <p:nvPr/>
        </p:nvSpPr>
        <p:spPr>
          <a:xfrm>
            <a:off x="11625695" y="143305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8P</a:t>
            </a:r>
          </a:p>
        </p:txBody>
      </p:sp>
    </p:spTree>
    <p:extLst>
      <p:ext uri="{BB962C8B-B14F-4D97-AF65-F5344CB8AC3E}">
        <p14:creationId xmlns:p14="http://schemas.microsoft.com/office/powerpoint/2010/main" val="320172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296925" y="5500281"/>
            <a:ext cx="1251824" cy="11141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64" y="297439"/>
            <a:ext cx="3088661" cy="4253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875" y="297438"/>
            <a:ext cx="2951019" cy="4253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5786" y="4551217"/>
            <a:ext cx="125473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Abin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079" y="4551217"/>
            <a:ext cx="125473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Leah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AF20B-9FA3-BE4C-B943-1AC0AE5DD9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029" y="3566407"/>
            <a:ext cx="1547065" cy="2011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898" y="297438"/>
            <a:ext cx="3917614" cy="4253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2953F8-B784-0549-9CCB-CC77CEB0B0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664" y="2981349"/>
            <a:ext cx="1750282" cy="2275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1B2B5A-F00C-2D45-8AB2-2D89A526A9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891" y="3072540"/>
            <a:ext cx="1994681" cy="2184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05718" y="4571999"/>
            <a:ext cx="125473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Calvin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014" y="5835439"/>
            <a:ext cx="952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Miss Coggins top three artists from last week!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221" y="5202916"/>
            <a:ext cx="1939635" cy="16274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5267DE-72BF-604D-BD4E-1E4F5E239954}"/>
              </a:ext>
            </a:extLst>
          </p:cNvPr>
          <p:cNvSpPr txBox="1"/>
          <p:nvPr/>
        </p:nvSpPr>
        <p:spPr>
          <a:xfrm>
            <a:off x="11657512" y="66605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8U</a:t>
            </a:r>
          </a:p>
        </p:txBody>
      </p:sp>
    </p:spTree>
    <p:extLst>
      <p:ext uri="{BB962C8B-B14F-4D97-AF65-F5344CB8AC3E}">
        <p14:creationId xmlns:p14="http://schemas.microsoft.com/office/powerpoint/2010/main" val="248404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87" y="253220"/>
            <a:ext cx="3533335" cy="4711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420" y="4964555"/>
            <a:ext cx="26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Cayden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167" y="253220"/>
            <a:ext cx="3533334" cy="4711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0646" y="4964332"/>
            <a:ext cx="139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Fionn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546" y="237107"/>
            <a:ext cx="3698924" cy="4727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4821" y="4964332"/>
            <a:ext cx="263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Varleen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7286" y="5502930"/>
            <a:ext cx="952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Miss Coggins top three artists from last week!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77" y="4853354"/>
            <a:ext cx="2190819" cy="18381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D7B438-C713-B040-96C3-3F02C18EB3E7}"/>
              </a:ext>
            </a:extLst>
          </p:cNvPr>
          <p:cNvSpPr txBox="1"/>
          <p:nvPr/>
        </p:nvSpPr>
        <p:spPr>
          <a:xfrm>
            <a:off x="11704320" y="22387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8P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83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87" y="375485"/>
            <a:ext cx="3358402" cy="4477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134" y="488027"/>
            <a:ext cx="4391831" cy="3582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87" y="4978178"/>
            <a:ext cx="260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Angad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16133" y="4234376"/>
            <a:ext cx="125473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Josh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31359" y="931567"/>
            <a:ext cx="4111014" cy="30832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40426" y="4594926"/>
            <a:ext cx="125473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Emily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286" y="5502930"/>
            <a:ext cx="952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Miss Coggins top three artists from last week!  </a:t>
            </a:r>
          </a:p>
        </p:txBody>
      </p:sp>
      <p:sp>
        <p:nvSpPr>
          <p:cNvPr id="3" name="AutoShape 2" descr="Image Result For Star Emoji - Star Eyes Emoji Transparent Background  Transparent PNG - 1024x1024 - Free Download on Nice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77" y="4853354"/>
            <a:ext cx="2190819" cy="1838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31134D-DCB3-AC4A-A9FC-3A920F8357E6}"/>
              </a:ext>
            </a:extLst>
          </p:cNvPr>
          <p:cNvSpPr txBox="1"/>
          <p:nvPr/>
        </p:nvSpPr>
        <p:spPr>
          <a:xfrm>
            <a:off x="11548745" y="24533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8U</a:t>
            </a:r>
          </a:p>
        </p:txBody>
      </p:sp>
    </p:spTree>
    <p:extLst>
      <p:ext uri="{BB962C8B-B14F-4D97-AF65-F5344CB8AC3E}">
        <p14:creationId xmlns:p14="http://schemas.microsoft.com/office/powerpoint/2010/main" val="218417672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8572</TotalTime>
  <Words>81</Words>
  <Application>Microsoft Macintosh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Depth</vt:lpstr>
      <vt:lpstr>1_Depth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Paul's Catholic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Coggins</dc:creator>
  <cp:lastModifiedBy>Esther Coggins</cp:lastModifiedBy>
  <cp:revision>10</cp:revision>
  <dcterms:created xsi:type="dcterms:W3CDTF">2021-01-20T13:36:14Z</dcterms:created>
  <dcterms:modified xsi:type="dcterms:W3CDTF">2021-01-26T12:35:03Z</dcterms:modified>
</cp:coreProperties>
</file>